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6858000" cy="9144000" type="letter"/>
  <p:notesSz cx="6888163" cy="10021888"/>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50" autoAdjust="0"/>
    <p:restoredTop sz="94660"/>
  </p:normalViewPr>
  <p:slideViewPr>
    <p:cSldViewPr snapToGrid="0">
      <p:cViewPr varScale="1">
        <p:scale>
          <a:sx n="86" d="100"/>
          <a:sy n="86" d="100"/>
        </p:scale>
        <p:origin x="346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84871" cy="502834"/>
          </a:xfrm>
          <a:prstGeom prst="rect">
            <a:avLst/>
          </a:prstGeom>
        </p:spPr>
        <p:txBody>
          <a:bodyPr vert="horz" lIns="93177" tIns="46589" rIns="93177" bIns="46589" rtlCol="0"/>
          <a:lstStyle>
            <a:lvl1pPr algn="l">
              <a:defRPr sz="1200"/>
            </a:lvl1pPr>
          </a:lstStyle>
          <a:p>
            <a:endParaRPr lang="es-CO"/>
          </a:p>
        </p:txBody>
      </p:sp>
      <p:sp>
        <p:nvSpPr>
          <p:cNvPr id="3" name="Marcador de fecha 2"/>
          <p:cNvSpPr>
            <a:spLocks noGrp="1"/>
          </p:cNvSpPr>
          <p:nvPr>
            <p:ph type="dt" idx="1"/>
          </p:nvPr>
        </p:nvSpPr>
        <p:spPr>
          <a:xfrm>
            <a:off x="3901698" y="0"/>
            <a:ext cx="2984871" cy="502834"/>
          </a:xfrm>
          <a:prstGeom prst="rect">
            <a:avLst/>
          </a:prstGeom>
        </p:spPr>
        <p:txBody>
          <a:bodyPr vert="horz" lIns="93177" tIns="46589" rIns="93177" bIns="46589" rtlCol="0"/>
          <a:lstStyle>
            <a:lvl1pPr algn="r">
              <a:defRPr sz="1200"/>
            </a:lvl1pPr>
          </a:lstStyle>
          <a:p>
            <a:fld id="{E46BF5FA-5466-4A78-8D3C-C2C82EC3684F}" type="datetimeFigureOut">
              <a:rPr lang="es-CO" smtClean="0"/>
              <a:t>22/06/2023</a:t>
            </a:fld>
            <a:endParaRPr lang="es-CO"/>
          </a:p>
        </p:txBody>
      </p:sp>
      <p:sp>
        <p:nvSpPr>
          <p:cNvPr id="4" name="Marcador de imagen de diapositiva 3"/>
          <p:cNvSpPr>
            <a:spLocks noGrp="1" noRot="1" noChangeAspect="1"/>
          </p:cNvSpPr>
          <p:nvPr>
            <p:ph type="sldImg" idx="2"/>
          </p:nvPr>
        </p:nvSpPr>
        <p:spPr>
          <a:xfrm>
            <a:off x="2176463" y="1252538"/>
            <a:ext cx="2535237" cy="3381375"/>
          </a:xfrm>
          <a:prstGeom prst="rect">
            <a:avLst/>
          </a:prstGeom>
          <a:noFill/>
          <a:ln w="12700">
            <a:solidFill>
              <a:prstClr val="black"/>
            </a:solidFill>
          </a:ln>
        </p:spPr>
        <p:txBody>
          <a:bodyPr vert="horz" lIns="93177" tIns="46589" rIns="93177" bIns="46589" rtlCol="0" anchor="ctr"/>
          <a:lstStyle/>
          <a:p>
            <a:endParaRPr lang="es-CO"/>
          </a:p>
        </p:txBody>
      </p:sp>
      <p:sp>
        <p:nvSpPr>
          <p:cNvPr id="5" name="Marcador de notas 4"/>
          <p:cNvSpPr>
            <a:spLocks noGrp="1"/>
          </p:cNvSpPr>
          <p:nvPr>
            <p:ph type="body" sz="quarter" idx="3"/>
          </p:nvPr>
        </p:nvSpPr>
        <p:spPr>
          <a:xfrm>
            <a:off x="688817" y="4823033"/>
            <a:ext cx="5510530" cy="3946119"/>
          </a:xfrm>
          <a:prstGeom prst="rect">
            <a:avLst/>
          </a:prstGeom>
        </p:spPr>
        <p:txBody>
          <a:bodyPr vert="horz" lIns="93177" tIns="46589" rIns="93177" bIns="46589"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9519055"/>
            <a:ext cx="2984871" cy="502833"/>
          </a:xfrm>
          <a:prstGeom prst="rect">
            <a:avLst/>
          </a:prstGeom>
        </p:spPr>
        <p:txBody>
          <a:bodyPr vert="horz" lIns="93177" tIns="46589" rIns="93177" bIns="46589"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901698" y="9519055"/>
            <a:ext cx="2984871" cy="502833"/>
          </a:xfrm>
          <a:prstGeom prst="rect">
            <a:avLst/>
          </a:prstGeom>
        </p:spPr>
        <p:txBody>
          <a:bodyPr vert="horz" lIns="93177" tIns="46589" rIns="93177" bIns="46589" rtlCol="0" anchor="b"/>
          <a:lstStyle>
            <a:lvl1pPr algn="r">
              <a:defRPr sz="1200"/>
            </a:lvl1pPr>
          </a:lstStyle>
          <a:p>
            <a:fld id="{2C22C73C-8EEE-4914-A509-3687E6EF8142}" type="slidenum">
              <a:rPr lang="es-CO" smtClean="0"/>
              <a:t>‹Nº›</a:t>
            </a:fld>
            <a:endParaRPr lang="es-CO"/>
          </a:p>
        </p:txBody>
      </p:sp>
    </p:spTree>
    <p:extLst>
      <p:ext uri="{BB962C8B-B14F-4D97-AF65-F5344CB8AC3E}">
        <p14:creationId xmlns:p14="http://schemas.microsoft.com/office/powerpoint/2010/main" val="37317495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2C22C73C-8EEE-4914-A509-3687E6EF8142}" type="slidenum">
              <a:rPr lang="es-CO" smtClean="0"/>
              <a:t>1</a:t>
            </a:fld>
            <a:endParaRPr lang="es-CO"/>
          </a:p>
        </p:txBody>
      </p:sp>
    </p:spTree>
    <p:extLst>
      <p:ext uri="{BB962C8B-B14F-4D97-AF65-F5344CB8AC3E}">
        <p14:creationId xmlns:p14="http://schemas.microsoft.com/office/powerpoint/2010/main" val="2103565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AB60ED6-A2E3-485B-9753-7BC1E9F9F6E0}" type="datetimeFigureOut">
              <a:rPr lang="es-CO" smtClean="0"/>
              <a:t>22/06/2023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77A6C80-54B5-4827-8BCD-30810A0205C2}" type="slidenum">
              <a:rPr lang="es-CO" smtClean="0"/>
              <a:t>‹Nº›</a:t>
            </a:fld>
            <a:endParaRPr lang="es-CO"/>
          </a:p>
        </p:txBody>
      </p:sp>
    </p:spTree>
    <p:extLst>
      <p:ext uri="{BB962C8B-B14F-4D97-AF65-F5344CB8AC3E}">
        <p14:creationId xmlns:p14="http://schemas.microsoft.com/office/powerpoint/2010/main" val="1276456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AB60ED6-A2E3-485B-9753-7BC1E9F9F6E0}" type="datetimeFigureOut">
              <a:rPr lang="es-CO" smtClean="0"/>
              <a:t>22/06/2023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77A6C80-54B5-4827-8BCD-30810A0205C2}" type="slidenum">
              <a:rPr lang="es-CO" smtClean="0"/>
              <a:t>‹Nº›</a:t>
            </a:fld>
            <a:endParaRPr lang="es-CO"/>
          </a:p>
        </p:txBody>
      </p:sp>
    </p:spTree>
    <p:extLst>
      <p:ext uri="{BB962C8B-B14F-4D97-AF65-F5344CB8AC3E}">
        <p14:creationId xmlns:p14="http://schemas.microsoft.com/office/powerpoint/2010/main" val="3904022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AB60ED6-A2E3-485B-9753-7BC1E9F9F6E0}" type="datetimeFigureOut">
              <a:rPr lang="es-CO" smtClean="0"/>
              <a:t>22/06/2023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77A6C80-54B5-4827-8BCD-30810A0205C2}" type="slidenum">
              <a:rPr lang="es-CO" smtClean="0"/>
              <a:t>‹Nº›</a:t>
            </a:fld>
            <a:endParaRPr lang="es-CO"/>
          </a:p>
        </p:txBody>
      </p:sp>
    </p:spTree>
    <p:extLst>
      <p:ext uri="{BB962C8B-B14F-4D97-AF65-F5344CB8AC3E}">
        <p14:creationId xmlns:p14="http://schemas.microsoft.com/office/powerpoint/2010/main" val="1184387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AB60ED6-A2E3-485B-9753-7BC1E9F9F6E0}" type="datetimeFigureOut">
              <a:rPr lang="es-CO" smtClean="0"/>
              <a:t>22/06/2023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77A6C80-54B5-4827-8BCD-30810A0205C2}" type="slidenum">
              <a:rPr lang="es-CO" smtClean="0"/>
              <a:t>‹Nº›</a:t>
            </a:fld>
            <a:endParaRPr lang="es-CO"/>
          </a:p>
        </p:txBody>
      </p:sp>
    </p:spTree>
    <p:extLst>
      <p:ext uri="{BB962C8B-B14F-4D97-AF65-F5344CB8AC3E}">
        <p14:creationId xmlns:p14="http://schemas.microsoft.com/office/powerpoint/2010/main" val="334458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0AB60ED6-A2E3-485B-9753-7BC1E9F9F6E0}" type="datetimeFigureOut">
              <a:rPr lang="es-CO" smtClean="0"/>
              <a:t>22/06/2023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77A6C80-54B5-4827-8BCD-30810A0205C2}" type="slidenum">
              <a:rPr lang="es-CO" smtClean="0"/>
              <a:t>‹Nº›</a:t>
            </a:fld>
            <a:endParaRPr lang="es-CO"/>
          </a:p>
        </p:txBody>
      </p:sp>
    </p:spTree>
    <p:extLst>
      <p:ext uri="{BB962C8B-B14F-4D97-AF65-F5344CB8AC3E}">
        <p14:creationId xmlns:p14="http://schemas.microsoft.com/office/powerpoint/2010/main" val="4216831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AB60ED6-A2E3-485B-9753-7BC1E9F9F6E0}" type="datetimeFigureOut">
              <a:rPr lang="es-CO" smtClean="0"/>
              <a:t>22/06/2023</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577A6C80-54B5-4827-8BCD-30810A0205C2}" type="slidenum">
              <a:rPr lang="es-CO" smtClean="0"/>
              <a:t>‹Nº›</a:t>
            </a:fld>
            <a:endParaRPr lang="es-CO"/>
          </a:p>
        </p:txBody>
      </p:sp>
    </p:spTree>
    <p:extLst>
      <p:ext uri="{BB962C8B-B14F-4D97-AF65-F5344CB8AC3E}">
        <p14:creationId xmlns:p14="http://schemas.microsoft.com/office/powerpoint/2010/main" val="158234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AB60ED6-A2E3-485B-9753-7BC1E9F9F6E0}" type="datetimeFigureOut">
              <a:rPr lang="es-CO" smtClean="0"/>
              <a:t>22/06/2023</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577A6C80-54B5-4827-8BCD-30810A0205C2}" type="slidenum">
              <a:rPr lang="es-CO" smtClean="0"/>
              <a:t>‹Nº›</a:t>
            </a:fld>
            <a:endParaRPr lang="es-CO"/>
          </a:p>
        </p:txBody>
      </p:sp>
    </p:spTree>
    <p:extLst>
      <p:ext uri="{BB962C8B-B14F-4D97-AF65-F5344CB8AC3E}">
        <p14:creationId xmlns:p14="http://schemas.microsoft.com/office/powerpoint/2010/main" val="1974822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AB60ED6-A2E3-485B-9753-7BC1E9F9F6E0}" type="datetimeFigureOut">
              <a:rPr lang="es-CO" smtClean="0"/>
              <a:t>22/06/2023</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577A6C80-54B5-4827-8BCD-30810A0205C2}" type="slidenum">
              <a:rPr lang="es-CO" smtClean="0"/>
              <a:t>‹Nº›</a:t>
            </a:fld>
            <a:endParaRPr lang="es-CO"/>
          </a:p>
        </p:txBody>
      </p:sp>
    </p:spTree>
    <p:extLst>
      <p:ext uri="{BB962C8B-B14F-4D97-AF65-F5344CB8AC3E}">
        <p14:creationId xmlns:p14="http://schemas.microsoft.com/office/powerpoint/2010/main" val="700783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B60ED6-A2E3-485B-9753-7BC1E9F9F6E0}" type="datetimeFigureOut">
              <a:rPr lang="es-CO" smtClean="0"/>
              <a:t>22/06/2023</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577A6C80-54B5-4827-8BCD-30810A0205C2}" type="slidenum">
              <a:rPr lang="es-CO" smtClean="0"/>
              <a:t>‹Nº›</a:t>
            </a:fld>
            <a:endParaRPr lang="es-CO"/>
          </a:p>
        </p:txBody>
      </p:sp>
    </p:spTree>
    <p:extLst>
      <p:ext uri="{BB962C8B-B14F-4D97-AF65-F5344CB8AC3E}">
        <p14:creationId xmlns:p14="http://schemas.microsoft.com/office/powerpoint/2010/main" val="2207660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0AB60ED6-A2E3-485B-9753-7BC1E9F9F6E0}" type="datetimeFigureOut">
              <a:rPr lang="es-CO" smtClean="0"/>
              <a:t>22/06/2023</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577A6C80-54B5-4827-8BCD-30810A0205C2}" type="slidenum">
              <a:rPr lang="es-CO" smtClean="0"/>
              <a:t>‹Nº›</a:t>
            </a:fld>
            <a:endParaRPr lang="es-CO"/>
          </a:p>
        </p:txBody>
      </p:sp>
    </p:spTree>
    <p:extLst>
      <p:ext uri="{BB962C8B-B14F-4D97-AF65-F5344CB8AC3E}">
        <p14:creationId xmlns:p14="http://schemas.microsoft.com/office/powerpoint/2010/main" val="629779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0AB60ED6-A2E3-485B-9753-7BC1E9F9F6E0}" type="datetimeFigureOut">
              <a:rPr lang="es-CO" smtClean="0"/>
              <a:t>22/06/2023</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577A6C80-54B5-4827-8BCD-30810A0205C2}" type="slidenum">
              <a:rPr lang="es-CO" smtClean="0"/>
              <a:t>‹Nº›</a:t>
            </a:fld>
            <a:endParaRPr lang="es-CO"/>
          </a:p>
        </p:txBody>
      </p:sp>
    </p:spTree>
    <p:extLst>
      <p:ext uri="{BB962C8B-B14F-4D97-AF65-F5344CB8AC3E}">
        <p14:creationId xmlns:p14="http://schemas.microsoft.com/office/powerpoint/2010/main" val="3932446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AB60ED6-A2E3-485B-9753-7BC1E9F9F6E0}" type="datetimeFigureOut">
              <a:rPr lang="es-CO" smtClean="0"/>
              <a:t>22/06/2023</a:t>
            </a:fld>
            <a:endParaRPr lang="es-CO"/>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577A6C80-54B5-4827-8BCD-30810A0205C2}" type="slidenum">
              <a:rPr lang="es-CO" smtClean="0"/>
              <a:t>‹Nº›</a:t>
            </a:fld>
            <a:endParaRPr lang="es-CO"/>
          </a:p>
        </p:txBody>
      </p:sp>
    </p:spTree>
    <p:extLst>
      <p:ext uri="{BB962C8B-B14F-4D97-AF65-F5344CB8AC3E}">
        <p14:creationId xmlns:p14="http://schemas.microsoft.com/office/powerpoint/2010/main" val="25238364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hyperlink" Target="https://meet.google.com/zqc-dcae-ndu" TargetMode="External"/><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 Id="rId9"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p:cNvSpPr/>
          <p:nvPr/>
        </p:nvSpPr>
        <p:spPr>
          <a:xfrm>
            <a:off x="0" y="361089"/>
            <a:ext cx="3773606" cy="338554"/>
          </a:xfrm>
          <a:prstGeom prst="rect">
            <a:avLst/>
          </a:prstGeom>
        </p:spPr>
        <p:txBody>
          <a:bodyPr wrap="square">
            <a:spAutoFit/>
          </a:bodyPr>
          <a:lstStyle/>
          <a:p>
            <a:pPr algn="ctr"/>
            <a:r>
              <a:rPr lang="es-CO" sz="800" b="1" i="0" u="none" strike="noStrike" dirty="0">
                <a:solidFill>
                  <a:srgbClr val="000000"/>
                </a:solidFill>
                <a:effectLst/>
                <a:latin typeface="Arial" panose="020B0604020202020204" pitchFamily="34" charset="0"/>
                <a:cs typeface="Arial" panose="020B0604020202020204" pitchFamily="34" charset="0"/>
              </a:rPr>
              <a:t>REGISTRO FOTOGRÁFICO DE EVENTOS COMUNITARIOS O INSTITUCIONALES</a:t>
            </a:r>
            <a:r>
              <a:rPr lang="es-CO" sz="800" b="1" dirty="0">
                <a:latin typeface="Arial" panose="020B0604020202020204" pitchFamily="34" charset="0"/>
                <a:cs typeface="Arial" panose="020B0604020202020204" pitchFamily="34" charset="0"/>
              </a:rPr>
              <a:t> </a:t>
            </a:r>
          </a:p>
        </p:txBody>
      </p:sp>
      <p:graphicFrame>
        <p:nvGraphicFramePr>
          <p:cNvPr id="10" name="Tabla 9"/>
          <p:cNvGraphicFramePr>
            <a:graphicFrameLocks noGrp="1"/>
          </p:cNvGraphicFramePr>
          <p:nvPr>
            <p:extLst>
              <p:ext uri="{D42A27DB-BD31-4B8C-83A1-F6EECF244321}">
                <p14:modId xmlns:p14="http://schemas.microsoft.com/office/powerpoint/2010/main" val="3354676076"/>
              </p:ext>
            </p:extLst>
          </p:nvPr>
        </p:nvGraphicFramePr>
        <p:xfrm>
          <a:off x="430533" y="3308942"/>
          <a:ext cx="5915045" cy="1356227"/>
        </p:xfrm>
        <a:graphic>
          <a:graphicData uri="http://schemas.openxmlformats.org/drawingml/2006/table">
            <a:tbl>
              <a:tblPr/>
              <a:tblGrid>
                <a:gridCol w="100255">
                  <a:extLst>
                    <a:ext uri="{9D8B030D-6E8A-4147-A177-3AD203B41FA5}">
                      <a16:colId xmlns:a16="http://schemas.microsoft.com/office/drawing/2014/main" val="20000"/>
                    </a:ext>
                  </a:extLst>
                </a:gridCol>
                <a:gridCol w="100255">
                  <a:extLst>
                    <a:ext uri="{9D8B030D-6E8A-4147-A177-3AD203B41FA5}">
                      <a16:colId xmlns:a16="http://schemas.microsoft.com/office/drawing/2014/main" val="20001"/>
                    </a:ext>
                  </a:extLst>
                </a:gridCol>
                <a:gridCol w="100255">
                  <a:extLst>
                    <a:ext uri="{9D8B030D-6E8A-4147-A177-3AD203B41FA5}">
                      <a16:colId xmlns:a16="http://schemas.microsoft.com/office/drawing/2014/main" val="20002"/>
                    </a:ext>
                  </a:extLst>
                </a:gridCol>
                <a:gridCol w="100255">
                  <a:extLst>
                    <a:ext uri="{9D8B030D-6E8A-4147-A177-3AD203B41FA5}">
                      <a16:colId xmlns:a16="http://schemas.microsoft.com/office/drawing/2014/main" val="20003"/>
                    </a:ext>
                  </a:extLst>
                </a:gridCol>
                <a:gridCol w="100255">
                  <a:extLst>
                    <a:ext uri="{9D8B030D-6E8A-4147-A177-3AD203B41FA5}">
                      <a16:colId xmlns:a16="http://schemas.microsoft.com/office/drawing/2014/main" val="20004"/>
                    </a:ext>
                  </a:extLst>
                </a:gridCol>
                <a:gridCol w="100255">
                  <a:extLst>
                    <a:ext uri="{9D8B030D-6E8A-4147-A177-3AD203B41FA5}">
                      <a16:colId xmlns:a16="http://schemas.microsoft.com/office/drawing/2014/main" val="20005"/>
                    </a:ext>
                  </a:extLst>
                </a:gridCol>
                <a:gridCol w="100255">
                  <a:extLst>
                    <a:ext uri="{9D8B030D-6E8A-4147-A177-3AD203B41FA5}">
                      <a16:colId xmlns:a16="http://schemas.microsoft.com/office/drawing/2014/main" val="20006"/>
                    </a:ext>
                  </a:extLst>
                </a:gridCol>
                <a:gridCol w="100255">
                  <a:extLst>
                    <a:ext uri="{9D8B030D-6E8A-4147-A177-3AD203B41FA5}">
                      <a16:colId xmlns:a16="http://schemas.microsoft.com/office/drawing/2014/main" val="20007"/>
                    </a:ext>
                  </a:extLst>
                </a:gridCol>
                <a:gridCol w="100255">
                  <a:extLst>
                    <a:ext uri="{9D8B030D-6E8A-4147-A177-3AD203B41FA5}">
                      <a16:colId xmlns:a16="http://schemas.microsoft.com/office/drawing/2014/main" val="20008"/>
                    </a:ext>
                  </a:extLst>
                </a:gridCol>
                <a:gridCol w="100255">
                  <a:extLst>
                    <a:ext uri="{9D8B030D-6E8A-4147-A177-3AD203B41FA5}">
                      <a16:colId xmlns:a16="http://schemas.microsoft.com/office/drawing/2014/main" val="20009"/>
                    </a:ext>
                  </a:extLst>
                </a:gridCol>
                <a:gridCol w="100255">
                  <a:extLst>
                    <a:ext uri="{9D8B030D-6E8A-4147-A177-3AD203B41FA5}">
                      <a16:colId xmlns:a16="http://schemas.microsoft.com/office/drawing/2014/main" val="20010"/>
                    </a:ext>
                  </a:extLst>
                </a:gridCol>
                <a:gridCol w="100255">
                  <a:extLst>
                    <a:ext uri="{9D8B030D-6E8A-4147-A177-3AD203B41FA5}">
                      <a16:colId xmlns:a16="http://schemas.microsoft.com/office/drawing/2014/main" val="20011"/>
                    </a:ext>
                  </a:extLst>
                </a:gridCol>
                <a:gridCol w="100255">
                  <a:extLst>
                    <a:ext uri="{9D8B030D-6E8A-4147-A177-3AD203B41FA5}">
                      <a16:colId xmlns:a16="http://schemas.microsoft.com/office/drawing/2014/main" val="20012"/>
                    </a:ext>
                  </a:extLst>
                </a:gridCol>
                <a:gridCol w="100255">
                  <a:extLst>
                    <a:ext uri="{9D8B030D-6E8A-4147-A177-3AD203B41FA5}">
                      <a16:colId xmlns:a16="http://schemas.microsoft.com/office/drawing/2014/main" val="20013"/>
                    </a:ext>
                  </a:extLst>
                </a:gridCol>
                <a:gridCol w="100255">
                  <a:extLst>
                    <a:ext uri="{9D8B030D-6E8A-4147-A177-3AD203B41FA5}">
                      <a16:colId xmlns:a16="http://schemas.microsoft.com/office/drawing/2014/main" val="20014"/>
                    </a:ext>
                  </a:extLst>
                </a:gridCol>
                <a:gridCol w="100255">
                  <a:extLst>
                    <a:ext uri="{9D8B030D-6E8A-4147-A177-3AD203B41FA5}">
                      <a16:colId xmlns:a16="http://schemas.microsoft.com/office/drawing/2014/main" val="20015"/>
                    </a:ext>
                  </a:extLst>
                </a:gridCol>
                <a:gridCol w="100255">
                  <a:extLst>
                    <a:ext uri="{9D8B030D-6E8A-4147-A177-3AD203B41FA5}">
                      <a16:colId xmlns:a16="http://schemas.microsoft.com/office/drawing/2014/main" val="20016"/>
                    </a:ext>
                  </a:extLst>
                </a:gridCol>
                <a:gridCol w="100255">
                  <a:extLst>
                    <a:ext uri="{9D8B030D-6E8A-4147-A177-3AD203B41FA5}">
                      <a16:colId xmlns:a16="http://schemas.microsoft.com/office/drawing/2014/main" val="20017"/>
                    </a:ext>
                  </a:extLst>
                </a:gridCol>
                <a:gridCol w="100255">
                  <a:extLst>
                    <a:ext uri="{9D8B030D-6E8A-4147-A177-3AD203B41FA5}">
                      <a16:colId xmlns:a16="http://schemas.microsoft.com/office/drawing/2014/main" val="20018"/>
                    </a:ext>
                  </a:extLst>
                </a:gridCol>
                <a:gridCol w="100255">
                  <a:extLst>
                    <a:ext uri="{9D8B030D-6E8A-4147-A177-3AD203B41FA5}">
                      <a16:colId xmlns:a16="http://schemas.microsoft.com/office/drawing/2014/main" val="20019"/>
                    </a:ext>
                  </a:extLst>
                </a:gridCol>
                <a:gridCol w="100255">
                  <a:extLst>
                    <a:ext uri="{9D8B030D-6E8A-4147-A177-3AD203B41FA5}">
                      <a16:colId xmlns:a16="http://schemas.microsoft.com/office/drawing/2014/main" val="20020"/>
                    </a:ext>
                  </a:extLst>
                </a:gridCol>
                <a:gridCol w="100255">
                  <a:extLst>
                    <a:ext uri="{9D8B030D-6E8A-4147-A177-3AD203B41FA5}">
                      <a16:colId xmlns:a16="http://schemas.microsoft.com/office/drawing/2014/main" val="20021"/>
                    </a:ext>
                  </a:extLst>
                </a:gridCol>
                <a:gridCol w="100255">
                  <a:extLst>
                    <a:ext uri="{9D8B030D-6E8A-4147-A177-3AD203B41FA5}">
                      <a16:colId xmlns:a16="http://schemas.microsoft.com/office/drawing/2014/main" val="20022"/>
                    </a:ext>
                  </a:extLst>
                </a:gridCol>
                <a:gridCol w="100255">
                  <a:extLst>
                    <a:ext uri="{9D8B030D-6E8A-4147-A177-3AD203B41FA5}">
                      <a16:colId xmlns:a16="http://schemas.microsoft.com/office/drawing/2014/main" val="20023"/>
                    </a:ext>
                  </a:extLst>
                </a:gridCol>
                <a:gridCol w="100255">
                  <a:extLst>
                    <a:ext uri="{9D8B030D-6E8A-4147-A177-3AD203B41FA5}">
                      <a16:colId xmlns:a16="http://schemas.microsoft.com/office/drawing/2014/main" val="20024"/>
                    </a:ext>
                  </a:extLst>
                </a:gridCol>
                <a:gridCol w="100255">
                  <a:extLst>
                    <a:ext uri="{9D8B030D-6E8A-4147-A177-3AD203B41FA5}">
                      <a16:colId xmlns:a16="http://schemas.microsoft.com/office/drawing/2014/main" val="20025"/>
                    </a:ext>
                  </a:extLst>
                </a:gridCol>
                <a:gridCol w="100255">
                  <a:extLst>
                    <a:ext uri="{9D8B030D-6E8A-4147-A177-3AD203B41FA5}">
                      <a16:colId xmlns:a16="http://schemas.microsoft.com/office/drawing/2014/main" val="20026"/>
                    </a:ext>
                  </a:extLst>
                </a:gridCol>
                <a:gridCol w="100255">
                  <a:extLst>
                    <a:ext uri="{9D8B030D-6E8A-4147-A177-3AD203B41FA5}">
                      <a16:colId xmlns:a16="http://schemas.microsoft.com/office/drawing/2014/main" val="20027"/>
                    </a:ext>
                  </a:extLst>
                </a:gridCol>
                <a:gridCol w="100255">
                  <a:extLst>
                    <a:ext uri="{9D8B030D-6E8A-4147-A177-3AD203B41FA5}">
                      <a16:colId xmlns:a16="http://schemas.microsoft.com/office/drawing/2014/main" val="20028"/>
                    </a:ext>
                  </a:extLst>
                </a:gridCol>
                <a:gridCol w="100255">
                  <a:extLst>
                    <a:ext uri="{9D8B030D-6E8A-4147-A177-3AD203B41FA5}">
                      <a16:colId xmlns:a16="http://schemas.microsoft.com/office/drawing/2014/main" val="20029"/>
                    </a:ext>
                  </a:extLst>
                </a:gridCol>
                <a:gridCol w="100255">
                  <a:extLst>
                    <a:ext uri="{9D8B030D-6E8A-4147-A177-3AD203B41FA5}">
                      <a16:colId xmlns:a16="http://schemas.microsoft.com/office/drawing/2014/main" val="20030"/>
                    </a:ext>
                  </a:extLst>
                </a:gridCol>
                <a:gridCol w="100255">
                  <a:extLst>
                    <a:ext uri="{9D8B030D-6E8A-4147-A177-3AD203B41FA5}">
                      <a16:colId xmlns:a16="http://schemas.microsoft.com/office/drawing/2014/main" val="20031"/>
                    </a:ext>
                  </a:extLst>
                </a:gridCol>
                <a:gridCol w="100255">
                  <a:extLst>
                    <a:ext uri="{9D8B030D-6E8A-4147-A177-3AD203B41FA5}">
                      <a16:colId xmlns:a16="http://schemas.microsoft.com/office/drawing/2014/main" val="20032"/>
                    </a:ext>
                  </a:extLst>
                </a:gridCol>
                <a:gridCol w="100255">
                  <a:extLst>
                    <a:ext uri="{9D8B030D-6E8A-4147-A177-3AD203B41FA5}">
                      <a16:colId xmlns:a16="http://schemas.microsoft.com/office/drawing/2014/main" val="20033"/>
                    </a:ext>
                  </a:extLst>
                </a:gridCol>
                <a:gridCol w="100255">
                  <a:extLst>
                    <a:ext uri="{9D8B030D-6E8A-4147-A177-3AD203B41FA5}">
                      <a16:colId xmlns:a16="http://schemas.microsoft.com/office/drawing/2014/main" val="20034"/>
                    </a:ext>
                  </a:extLst>
                </a:gridCol>
                <a:gridCol w="100255">
                  <a:extLst>
                    <a:ext uri="{9D8B030D-6E8A-4147-A177-3AD203B41FA5}">
                      <a16:colId xmlns:a16="http://schemas.microsoft.com/office/drawing/2014/main" val="20035"/>
                    </a:ext>
                  </a:extLst>
                </a:gridCol>
                <a:gridCol w="100255">
                  <a:extLst>
                    <a:ext uri="{9D8B030D-6E8A-4147-A177-3AD203B41FA5}">
                      <a16:colId xmlns:a16="http://schemas.microsoft.com/office/drawing/2014/main" val="20036"/>
                    </a:ext>
                  </a:extLst>
                </a:gridCol>
                <a:gridCol w="100255">
                  <a:extLst>
                    <a:ext uri="{9D8B030D-6E8A-4147-A177-3AD203B41FA5}">
                      <a16:colId xmlns:a16="http://schemas.microsoft.com/office/drawing/2014/main" val="20037"/>
                    </a:ext>
                  </a:extLst>
                </a:gridCol>
                <a:gridCol w="100255">
                  <a:extLst>
                    <a:ext uri="{9D8B030D-6E8A-4147-A177-3AD203B41FA5}">
                      <a16:colId xmlns:a16="http://schemas.microsoft.com/office/drawing/2014/main" val="20038"/>
                    </a:ext>
                  </a:extLst>
                </a:gridCol>
                <a:gridCol w="100255">
                  <a:extLst>
                    <a:ext uri="{9D8B030D-6E8A-4147-A177-3AD203B41FA5}">
                      <a16:colId xmlns:a16="http://schemas.microsoft.com/office/drawing/2014/main" val="20039"/>
                    </a:ext>
                  </a:extLst>
                </a:gridCol>
                <a:gridCol w="100255">
                  <a:extLst>
                    <a:ext uri="{9D8B030D-6E8A-4147-A177-3AD203B41FA5}">
                      <a16:colId xmlns:a16="http://schemas.microsoft.com/office/drawing/2014/main" val="20040"/>
                    </a:ext>
                  </a:extLst>
                </a:gridCol>
                <a:gridCol w="100255">
                  <a:extLst>
                    <a:ext uri="{9D8B030D-6E8A-4147-A177-3AD203B41FA5}">
                      <a16:colId xmlns:a16="http://schemas.microsoft.com/office/drawing/2014/main" val="20041"/>
                    </a:ext>
                  </a:extLst>
                </a:gridCol>
                <a:gridCol w="100255">
                  <a:extLst>
                    <a:ext uri="{9D8B030D-6E8A-4147-A177-3AD203B41FA5}">
                      <a16:colId xmlns:a16="http://schemas.microsoft.com/office/drawing/2014/main" val="20042"/>
                    </a:ext>
                  </a:extLst>
                </a:gridCol>
                <a:gridCol w="100255">
                  <a:extLst>
                    <a:ext uri="{9D8B030D-6E8A-4147-A177-3AD203B41FA5}">
                      <a16:colId xmlns:a16="http://schemas.microsoft.com/office/drawing/2014/main" val="20043"/>
                    </a:ext>
                  </a:extLst>
                </a:gridCol>
                <a:gridCol w="100255">
                  <a:extLst>
                    <a:ext uri="{9D8B030D-6E8A-4147-A177-3AD203B41FA5}">
                      <a16:colId xmlns:a16="http://schemas.microsoft.com/office/drawing/2014/main" val="20044"/>
                    </a:ext>
                  </a:extLst>
                </a:gridCol>
                <a:gridCol w="100255">
                  <a:extLst>
                    <a:ext uri="{9D8B030D-6E8A-4147-A177-3AD203B41FA5}">
                      <a16:colId xmlns:a16="http://schemas.microsoft.com/office/drawing/2014/main" val="20045"/>
                    </a:ext>
                  </a:extLst>
                </a:gridCol>
                <a:gridCol w="100255">
                  <a:extLst>
                    <a:ext uri="{9D8B030D-6E8A-4147-A177-3AD203B41FA5}">
                      <a16:colId xmlns:a16="http://schemas.microsoft.com/office/drawing/2014/main" val="20046"/>
                    </a:ext>
                  </a:extLst>
                </a:gridCol>
                <a:gridCol w="100255">
                  <a:extLst>
                    <a:ext uri="{9D8B030D-6E8A-4147-A177-3AD203B41FA5}">
                      <a16:colId xmlns:a16="http://schemas.microsoft.com/office/drawing/2014/main" val="20047"/>
                    </a:ext>
                  </a:extLst>
                </a:gridCol>
                <a:gridCol w="100255">
                  <a:extLst>
                    <a:ext uri="{9D8B030D-6E8A-4147-A177-3AD203B41FA5}">
                      <a16:colId xmlns:a16="http://schemas.microsoft.com/office/drawing/2014/main" val="20048"/>
                    </a:ext>
                  </a:extLst>
                </a:gridCol>
                <a:gridCol w="100255">
                  <a:extLst>
                    <a:ext uri="{9D8B030D-6E8A-4147-A177-3AD203B41FA5}">
                      <a16:colId xmlns:a16="http://schemas.microsoft.com/office/drawing/2014/main" val="20049"/>
                    </a:ext>
                  </a:extLst>
                </a:gridCol>
                <a:gridCol w="100255">
                  <a:extLst>
                    <a:ext uri="{9D8B030D-6E8A-4147-A177-3AD203B41FA5}">
                      <a16:colId xmlns:a16="http://schemas.microsoft.com/office/drawing/2014/main" val="20050"/>
                    </a:ext>
                  </a:extLst>
                </a:gridCol>
                <a:gridCol w="100255">
                  <a:extLst>
                    <a:ext uri="{9D8B030D-6E8A-4147-A177-3AD203B41FA5}">
                      <a16:colId xmlns:a16="http://schemas.microsoft.com/office/drawing/2014/main" val="20051"/>
                    </a:ext>
                  </a:extLst>
                </a:gridCol>
                <a:gridCol w="100255">
                  <a:extLst>
                    <a:ext uri="{9D8B030D-6E8A-4147-A177-3AD203B41FA5}">
                      <a16:colId xmlns:a16="http://schemas.microsoft.com/office/drawing/2014/main" val="20052"/>
                    </a:ext>
                  </a:extLst>
                </a:gridCol>
                <a:gridCol w="100255">
                  <a:extLst>
                    <a:ext uri="{9D8B030D-6E8A-4147-A177-3AD203B41FA5}">
                      <a16:colId xmlns:a16="http://schemas.microsoft.com/office/drawing/2014/main" val="20053"/>
                    </a:ext>
                  </a:extLst>
                </a:gridCol>
                <a:gridCol w="100255">
                  <a:extLst>
                    <a:ext uri="{9D8B030D-6E8A-4147-A177-3AD203B41FA5}">
                      <a16:colId xmlns:a16="http://schemas.microsoft.com/office/drawing/2014/main" val="20054"/>
                    </a:ext>
                  </a:extLst>
                </a:gridCol>
                <a:gridCol w="100255">
                  <a:extLst>
                    <a:ext uri="{9D8B030D-6E8A-4147-A177-3AD203B41FA5}">
                      <a16:colId xmlns:a16="http://schemas.microsoft.com/office/drawing/2014/main" val="20055"/>
                    </a:ext>
                  </a:extLst>
                </a:gridCol>
                <a:gridCol w="100255">
                  <a:extLst>
                    <a:ext uri="{9D8B030D-6E8A-4147-A177-3AD203B41FA5}">
                      <a16:colId xmlns:a16="http://schemas.microsoft.com/office/drawing/2014/main" val="20056"/>
                    </a:ext>
                  </a:extLst>
                </a:gridCol>
                <a:gridCol w="100255">
                  <a:extLst>
                    <a:ext uri="{9D8B030D-6E8A-4147-A177-3AD203B41FA5}">
                      <a16:colId xmlns:a16="http://schemas.microsoft.com/office/drawing/2014/main" val="20057"/>
                    </a:ext>
                  </a:extLst>
                </a:gridCol>
                <a:gridCol w="100255">
                  <a:extLst>
                    <a:ext uri="{9D8B030D-6E8A-4147-A177-3AD203B41FA5}">
                      <a16:colId xmlns:a16="http://schemas.microsoft.com/office/drawing/2014/main" val="20058"/>
                    </a:ext>
                  </a:extLst>
                </a:gridCol>
              </a:tblGrid>
              <a:tr h="225291">
                <a:tc>
                  <a:txBody>
                    <a:bodyPr/>
                    <a:lstStyle/>
                    <a:p>
                      <a:pPr algn="l" fontAlgn="b"/>
                      <a:endParaRPr lang="es-CO" sz="1000" b="0" i="0" u="none" strike="noStrike" dirty="0">
                        <a:solidFill>
                          <a:srgbClr val="000000"/>
                        </a:solidFill>
                        <a:effectLst/>
                        <a:latin typeface="Calibri" panose="020F0502020204030204" pitchFamily="34" charset="0"/>
                      </a:endParaRPr>
                    </a:p>
                  </a:txBody>
                  <a:tcPr marL="8355" marR="8355" marT="835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dirty="0">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0"/>
                  </a:ext>
                </a:extLst>
              </a:tr>
              <a:tr h="225291">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dirty="0">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dirty="0">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1"/>
                  </a:ext>
                </a:extLst>
              </a:tr>
              <a:tr h="229772">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w="6350" cap="flat" cmpd="sng" algn="ctr">
                      <a:solidFill>
                        <a:srgbClr val="000000"/>
                      </a:solidFill>
                      <a:prstDash val="solid"/>
                      <a:round/>
                      <a:headEnd type="none" w="med" len="med"/>
                      <a:tailEnd type="none" w="med" len="med"/>
                    </a:lnR>
                    <a:lnT>
                      <a:noFill/>
                    </a:lnT>
                    <a:lnB>
                      <a:noFill/>
                    </a:lnB>
                  </a:tcPr>
                </a:tc>
                <a:tc gridSpan="28">
                  <a:txBody>
                    <a:bodyPr/>
                    <a:lstStyle/>
                    <a:p>
                      <a:pPr algn="ctr" fontAlgn="ctr"/>
                      <a:r>
                        <a:rPr lang="es-CO" sz="1100" b="0" i="0" u="none" strike="noStrike" dirty="0">
                          <a:solidFill>
                            <a:srgbClr val="A6A6A6"/>
                          </a:solidFill>
                          <a:effectLst/>
                          <a:latin typeface="Arial" panose="020B0604020202020204" pitchFamily="34" charset="0"/>
                        </a:rPr>
                        <a:t>HAGA CLIC DENTRO DEL</a:t>
                      </a:r>
                    </a:p>
                  </a:txBody>
                  <a:tcPr marL="8355" marR="8355" marT="83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w="6350" cap="flat" cmpd="sng" algn="ctr">
                      <a:solidFill>
                        <a:srgbClr val="000000"/>
                      </a:solidFill>
                      <a:prstDash val="solid"/>
                      <a:round/>
                      <a:headEnd type="none" w="med" len="med"/>
                      <a:tailEnd type="none" w="med" len="med"/>
                    </a:lnR>
                    <a:lnT>
                      <a:noFill/>
                    </a:lnT>
                    <a:lnB>
                      <a:noFill/>
                    </a:lnB>
                  </a:tcPr>
                </a:tc>
                <a:tc gridSpan="28">
                  <a:txBody>
                    <a:bodyPr/>
                    <a:lstStyle/>
                    <a:p>
                      <a:pPr algn="ctr" fontAlgn="ctr"/>
                      <a:r>
                        <a:rPr lang="es-CO" sz="1100" b="0" i="0" u="none" strike="noStrike" dirty="0">
                          <a:solidFill>
                            <a:srgbClr val="A6A6A6"/>
                          </a:solidFill>
                          <a:effectLst/>
                          <a:latin typeface="Arial" panose="020B0604020202020204" pitchFamily="34" charset="0"/>
                        </a:rPr>
                        <a:t>HAGA CLIC DENTRO DEL</a:t>
                      </a:r>
                    </a:p>
                  </a:txBody>
                  <a:tcPr marL="8355" marR="8355" marT="83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2"/>
                  </a:ext>
                </a:extLst>
              </a:tr>
              <a:tr h="225291">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w="6350" cap="flat" cmpd="sng" algn="ctr">
                      <a:solidFill>
                        <a:srgbClr val="000000"/>
                      </a:solidFill>
                      <a:prstDash val="solid"/>
                      <a:round/>
                      <a:headEnd type="none" w="med" len="med"/>
                      <a:tailEnd type="none" w="med" len="med"/>
                    </a:lnR>
                    <a:lnT>
                      <a:noFill/>
                    </a:lnT>
                    <a:lnB>
                      <a:noFill/>
                    </a:lnB>
                  </a:tcPr>
                </a:tc>
                <a:tc gridSpan="28">
                  <a:txBody>
                    <a:bodyPr/>
                    <a:lstStyle/>
                    <a:p>
                      <a:pPr algn="ctr" fontAlgn="ctr"/>
                      <a:r>
                        <a:rPr lang="es-CO" sz="1100" b="0" i="0" u="none" strike="noStrike" dirty="0">
                          <a:solidFill>
                            <a:srgbClr val="A6A6A6"/>
                          </a:solidFill>
                          <a:effectLst/>
                          <a:latin typeface="Arial" panose="020B0604020202020204" pitchFamily="34" charset="0"/>
                        </a:rPr>
                        <a:t>CUADRO E INSERTE LA IMAGEN</a:t>
                      </a:r>
                    </a:p>
                  </a:txBody>
                  <a:tcPr marL="8355" marR="8355" marT="83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w="6350" cap="flat" cmpd="sng" algn="ctr">
                      <a:solidFill>
                        <a:srgbClr val="000000"/>
                      </a:solidFill>
                      <a:prstDash val="solid"/>
                      <a:round/>
                      <a:headEnd type="none" w="med" len="med"/>
                      <a:tailEnd type="none" w="med" len="med"/>
                    </a:lnR>
                    <a:lnT>
                      <a:noFill/>
                    </a:lnT>
                    <a:lnB>
                      <a:noFill/>
                    </a:lnB>
                  </a:tcPr>
                </a:tc>
                <a:tc gridSpan="28">
                  <a:txBody>
                    <a:bodyPr/>
                    <a:lstStyle/>
                    <a:p>
                      <a:pPr algn="ctr" fontAlgn="ctr"/>
                      <a:r>
                        <a:rPr lang="es-CO" sz="1100" b="0" i="0" u="none" strike="noStrike" dirty="0">
                          <a:solidFill>
                            <a:srgbClr val="A6A6A6"/>
                          </a:solidFill>
                          <a:effectLst/>
                          <a:latin typeface="Arial" panose="020B0604020202020204" pitchFamily="34" charset="0"/>
                        </a:rPr>
                        <a:t>CUADRO E INSERTE LA IMAGEN</a:t>
                      </a:r>
                    </a:p>
                  </a:txBody>
                  <a:tcPr marL="8355" marR="8355" marT="83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3"/>
                  </a:ext>
                </a:extLst>
              </a:tr>
              <a:tr h="225291">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dirty="0">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dirty="0">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225291">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dirty="0">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es-CO" sz="1000" b="0" i="0" u="none" strike="noStrike" dirty="0">
                        <a:solidFill>
                          <a:srgbClr val="000000"/>
                        </a:solidFill>
                        <a:effectLst/>
                        <a:latin typeface="Calibri" panose="020F0502020204030204" pitchFamily="34" charset="0"/>
                      </a:endParaRPr>
                    </a:p>
                  </a:txBody>
                  <a:tcPr marL="8355" marR="8355" marT="835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dirty="0">
                          <a:solidFill>
                            <a:srgbClr val="000000"/>
                          </a:solidFill>
                          <a:effectLst/>
                          <a:latin typeface="Calibri" panose="020F0502020204030204" pitchFamily="34" charset="0"/>
                        </a:rPr>
                        <a:t> </a:t>
                      </a:r>
                    </a:p>
                  </a:txBody>
                  <a:tcPr marL="8355" marR="8355" marT="835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graphicFrame>
        <p:nvGraphicFramePr>
          <p:cNvPr id="11" name="Tabla 10"/>
          <p:cNvGraphicFramePr>
            <a:graphicFrameLocks noGrp="1"/>
          </p:cNvGraphicFramePr>
          <p:nvPr>
            <p:extLst>
              <p:ext uri="{D42A27DB-BD31-4B8C-83A1-F6EECF244321}">
                <p14:modId xmlns:p14="http://schemas.microsoft.com/office/powerpoint/2010/main" val="2547606450"/>
              </p:ext>
            </p:extLst>
          </p:nvPr>
        </p:nvGraphicFramePr>
        <p:xfrm>
          <a:off x="430532" y="5267444"/>
          <a:ext cx="5932983" cy="1250262"/>
        </p:xfrm>
        <a:graphic>
          <a:graphicData uri="http://schemas.openxmlformats.org/drawingml/2006/table">
            <a:tbl>
              <a:tblPr/>
              <a:tblGrid>
                <a:gridCol w="100255">
                  <a:extLst>
                    <a:ext uri="{9D8B030D-6E8A-4147-A177-3AD203B41FA5}">
                      <a16:colId xmlns:a16="http://schemas.microsoft.com/office/drawing/2014/main" val="20000"/>
                    </a:ext>
                  </a:extLst>
                </a:gridCol>
                <a:gridCol w="100255">
                  <a:extLst>
                    <a:ext uri="{9D8B030D-6E8A-4147-A177-3AD203B41FA5}">
                      <a16:colId xmlns:a16="http://schemas.microsoft.com/office/drawing/2014/main" val="20001"/>
                    </a:ext>
                  </a:extLst>
                </a:gridCol>
                <a:gridCol w="100255">
                  <a:extLst>
                    <a:ext uri="{9D8B030D-6E8A-4147-A177-3AD203B41FA5}">
                      <a16:colId xmlns:a16="http://schemas.microsoft.com/office/drawing/2014/main" val="20002"/>
                    </a:ext>
                  </a:extLst>
                </a:gridCol>
                <a:gridCol w="100255">
                  <a:extLst>
                    <a:ext uri="{9D8B030D-6E8A-4147-A177-3AD203B41FA5}">
                      <a16:colId xmlns:a16="http://schemas.microsoft.com/office/drawing/2014/main" val="20003"/>
                    </a:ext>
                  </a:extLst>
                </a:gridCol>
                <a:gridCol w="100255">
                  <a:extLst>
                    <a:ext uri="{9D8B030D-6E8A-4147-A177-3AD203B41FA5}">
                      <a16:colId xmlns:a16="http://schemas.microsoft.com/office/drawing/2014/main" val="20004"/>
                    </a:ext>
                  </a:extLst>
                </a:gridCol>
                <a:gridCol w="100255">
                  <a:extLst>
                    <a:ext uri="{9D8B030D-6E8A-4147-A177-3AD203B41FA5}">
                      <a16:colId xmlns:a16="http://schemas.microsoft.com/office/drawing/2014/main" val="20005"/>
                    </a:ext>
                  </a:extLst>
                </a:gridCol>
                <a:gridCol w="100255">
                  <a:extLst>
                    <a:ext uri="{9D8B030D-6E8A-4147-A177-3AD203B41FA5}">
                      <a16:colId xmlns:a16="http://schemas.microsoft.com/office/drawing/2014/main" val="20006"/>
                    </a:ext>
                  </a:extLst>
                </a:gridCol>
                <a:gridCol w="100255">
                  <a:extLst>
                    <a:ext uri="{9D8B030D-6E8A-4147-A177-3AD203B41FA5}">
                      <a16:colId xmlns:a16="http://schemas.microsoft.com/office/drawing/2014/main" val="20007"/>
                    </a:ext>
                  </a:extLst>
                </a:gridCol>
                <a:gridCol w="100255">
                  <a:extLst>
                    <a:ext uri="{9D8B030D-6E8A-4147-A177-3AD203B41FA5}">
                      <a16:colId xmlns:a16="http://schemas.microsoft.com/office/drawing/2014/main" val="20008"/>
                    </a:ext>
                  </a:extLst>
                </a:gridCol>
                <a:gridCol w="100255">
                  <a:extLst>
                    <a:ext uri="{9D8B030D-6E8A-4147-A177-3AD203B41FA5}">
                      <a16:colId xmlns:a16="http://schemas.microsoft.com/office/drawing/2014/main" val="20009"/>
                    </a:ext>
                  </a:extLst>
                </a:gridCol>
                <a:gridCol w="100255">
                  <a:extLst>
                    <a:ext uri="{9D8B030D-6E8A-4147-A177-3AD203B41FA5}">
                      <a16:colId xmlns:a16="http://schemas.microsoft.com/office/drawing/2014/main" val="20010"/>
                    </a:ext>
                  </a:extLst>
                </a:gridCol>
                <a:gridCol w="100255">
                  <a:extLst>
                    <a:ext uri="{9D8B030D-6E8A-4147-A177-3AD203B41FA5}">
                      <a16:colId xmlns:a16="http://schemas.microsoft.com/office/drawing/2014/main" val="20011"/>
                    </a:ext>
                  </a:extLst>
                </a:gridCol>
                <a:gridCol w="100255">
                  <a:extLst>
                    <a:ext uri="{9D8B030D-6E8A-4147-A177-3AD203B41FA5}">
                      <a16:colId xmlns:a16="http://schemas.microsoft.com/office/drawing/2014/main" val="20012"/>
                    </a:ext>
                  </a:extLst>
                </a:gridCol>
                <a:gridCol w="100255">
                  <a:extLst>
                    <a:ext uri="{9D8B030D-6E8A-4147-A177-3AD203B41FA5}">
                      <a16:colId xmlns:a16="http://schemas.microsoft.com/office/drawing/2014/main" val="20013"/>
                    </a:ext>
                  </a:extLst>
                </a:gridCol>
                <a:gridCol w="100255">
                  <a:extLst>
                    <a:ext uri="{9D8B030D-6E8A-4147-A177-3AD203B41FA5}">
                      <a16:colId xmlns:a16="http://schemas.microsoft.com/office/drawing/2014/main" val="20014"/>
                    </a:ext>
                  </a:extLst>
                </a:gridCol>
                <a:gridCol w="100255">
                  <a:extLst>
                    <a:ext uri="{9D8B030D-6E8A-4147-A177-3AD203B41FA5}">
                      <a16:colId xmlns:a16="http://schemas.microsoft.com/office/drawing/2014/main" val="20015"/>
                    </a:ext>
                  </a:extLst>
                </a:gridCol>
                <a:gridCol w="100255">
                  <a:extLst>
                    <a:ext uri="{9D8B030D-6E8A-4147-A177-3AD203B41FA5}">
                      <a16:colId xmlns:a16="http://schemas.microsoft.com/office/drawing/2014/main" val="20016"/>
                    </a:ext>
                  </a:extLst>
                </a:gridCol>
                <a:gridCol w="100255">
                  <a:extLst>
                    <a:ext uri="{9D8B030D-6E8A-4147-A177-3AD203B41FA5}">
                      <a16:colId xmlns:a16="http://schemas.microsoft.com/office/drawing/2014/main" val="20017"/>
                    </a:ext>
                  </a:extLst>
                </a:gridCol>
                <a:gridCol w="100255">
                  <a:extLst>
                    <a:ext uri="{9D8B030D-6E8A-4147-A177-3AD203B41FA5}">
                      <a16:colId xmlns:a16="http://schemas.microsoft.com/office/drawing/2014/main" val="20018"/>
                    </a:ext>
                  </a:extLst>
                </a:gridCol>
                <a:gridCol w="84438">
                  <a:extLst>
                    <a:ext uri="{9D8B030D-6E8A-4147-A177-3AD203B41FA5}">
                      <a16:colId xmlns:a16="http://schemas.microsoft.com/office/drawing/2014/main" val="20019"/>
                    </a:ext>
                  </a:extLst>
                </a:gridCol>
                <a:gridCol w="33755">
                  <a:extLst>
                    <a:ext uri="{9D8B030D-6E8A-4147-A177-3AD203B41FA5}">
                      <a16:colId xmlns:a16="http://schemas.microsoft.com/office/drawing/2014/main" val="4058324657"/>
                    </a:ext>
                  </a:extLst>
                </a:gridCol>
                <a:gridCol w="100255">
                  <a:extLst>
                    <a:ext uri="{9D8B030D-6E8A-4147-A177-3AD203B41FA5}">
                      <a16:colId xmlns:a16="http://schemas.microsoft.com/office/drawing/2014/main" val="20020"/>
                    </a:ext>
                  </a:extLst>
                </a:gridCol>
                <a:gridCol w="100255">
                  <a:extLst>
                    <a:ext uri="{9D8B030D-6E8A-4147-A177-3AD203B41FA5}">
                      <a16:colId xmlns:a16="http://schemas.microsoft.com/office/drawing/2014/main" val="20021"/>
                    </a:ext>
                  </a:extLst>
                </a:gridCol>
                <a:gridCol w="100255">
                  <a:extLst>
                    <a:ext uri="{9D8B030D-6E8A-4147-A177-3AD203B41FA5}">
                      <a16:colId xmlns:a16="http://schemas.microsoft.com/office/drawing/2014/main" val="20022"/>
                    </a:ext>
                  </a:extLst>
                </a:gridCol>
                <a:gridCol w="100255">
                  <a:extLst>
                    <a:ext uri="{9D8B030D-6E8A-4147-A177-3AD203B41FA5}">
                      <a16:colId xmlns:a16="http://schemas.microsoft.com/office/drawing/2014/main" val="20023"/>
                    </a:ext>
                  </a:extLst>
                </a:gridCol>
                <a:gridCol w="100255">
                  <a:extLst>
                    <a:ext uri="{9D8B030D-6E8A-4147-A177-3AD203B41FA5}">
                      <a16:colId xmlns:a16="http://schemas.microsoft.com/office/drawing/2014/main" val="20024"/>
                    </a:ext>
                  </a:extLst>
                </a:gridCol>
                <a:gridCol w="100255">
                  <a:extLst>
                    <a:ext uri="{9D8B030D-6E8A-4147-A177-3AD203B41FA5}">
                      <a16:colId xmlns:a16="http://schemas.microsoft.com/office/drawing/2014/main" val="20025"/>
                    </a:ext>
                  </a:extLst>
                </a:gridCol>
                <a:gridCol w="100255">
                  <a:extLst>
                    <a:ext uri="{9D8B030D-6E8A-4147-A177-3AD203B41FA5}">
                      <a16:colId xmlns:a16="http://schemas.microsoft.com/office/drawing/2014/main" val="20026"/>
                    </a:ext>
                  </a:extLst>
                </a:gridCol>
                <a:gridCol w="100255">
                  <a:extLst>
                    <a:ext uri="{9D8B030D-6E8A-4147-A177-3AD203B41FA5}">
                      <a16:colId xmlns:a16="http://schemas.microsoft.com/office/drawing/2014/main" val="20027"/>
                    </a:ext>
                  </a:extLst>
                </a:gridCol>
                <a:gridCol w="100255">
                  <a:extLst>
                    <a:ext uri="{9D8B030D-6E8A-4147-A177-3AD203B41FA5}">
                      <a16:colId xmlns:a16="http://schemas.microsoft.com/office/drawing/2014/main" val="20028"/>
                    </a:ext>
                  </a:extLst>
                </a:gridCol>
                <a:gridCol w="100255">
                  <a:extLst>
                    <a:ext uri="{9D8B030D-6E8A-4147-A177-3AD203B41FA5}">
                      <a16:colId xmlns:a16="http://schemas.microsoft.com/office/drawing/2014/main" val="20029"/>
                    </a:ext>
                  </a:extLst>
                </a:gridCol>
                <a:gridCol w="100255">
                  <a:extLst>
                    <a:ext uri="{9D8B030D-6E8A-4147-A177-3AD203B41FA5}">
                      <a16:colId xmlns:a16="http://schemas.microsoft.com/office/drawing/2014/main" val="20030"/>
                    </a:ext>
                  </a:extLst>
                </a:gridCol>
                <a:gridCol w="100255">
                  <a:extLst>
                    <a:ext uri="{9D8B030D-6E8A-4147-A177-3AD203B41FA5}">
                      <a16:colId xmlns:a16="http://schemas.microsoft.com/office/drawing/2014/main" val="20031"/>
                    </a:ext>
                  </a:extLst>
                </a:gridCol>
                <a:gridCol w="100255">
                  <a:extLst>
                    <a:ext uri="{9D8B030D-6E8A-4147-A177-3AD203B41FA5}">
                      <a16:colId xmlns:a16="http://schemas.microsoft.com/office/drawing/2014/main" val="20032"/>
                    </a:ext>
                  </a:extLst>
                </a:gridCol>
                <a:gridCol w="100255">
                  <a:extLst>
                    <a:ext uri="{9D8B030D-6E8A-4147-A177-3AD203B41FA5}">
                      <a16:colId xmlns:a16="http://schemas.microsoft.com/office/drawing/2014/main" val="20033"/>
                    </a:ext>
                  </a:extLst>
                </a:gridCol>
                <a:gridCol w="100255">
                  <a:extLst>
                    <a:ext uri="{9D8B030D-6E8A-4147-A177-3AD203B41FA5}">
                      <a16:colId xmlns:a16="http://schemas.microsoft.com/office/drawing/2014/main" val="20034"/>
                    </a:ext>
                  </a:extLst>
                </a:gridCol>
                <a:gridCol w="100255">
                  <a:extLst>
                    <a:ext uri="{9D8B030D-6E8A-4147-A177-3AD203B41FA5}">
                      <a16:colId xmlns:a16="http://schemas.microsoft.com/office/drawing/2014/main" val="20035"/>
                    </a:ext>
                  </a:extLst>
                </a:gridCol>
                <a:gridCol w="100255">
                  <a:extLst>
                    <a:ext uri="{9D8B030D-6E8A-4147-A177-3AD203B41FA5}">
                      <a16:colId xmlns:a16="http://schemas.microsoft.com/office/drawing/2014/main" val="20036"/>
                    </a:ext>
                  </a:extLst>
                </a:gridCol>
                <a:gridCol w="100255">
                  <a:extLst>
                    <a:ext uri="{9D8B030D-6E8A-4147-A177-3AD203B41FA5}">
                      <a16:colId xmlns:a16="http://schemas.microsoft.com/office/drawing/2014/main" val="20037"/>
                    </a:ext>
                  </a:extLst>
                </a:gridCol>
                <a:gridCol w="100255">
                  <a:extLst>
                    <a:ext uri="{9D8B030D-6E8A-4147-A177-3AD203B41FA5}">
                      <a16:colId xmlns:a16="http://schemas.microsoft.com/office/drawing/2014/main" val="20038"/>
                    </a:ext>
                  </a:extLst>
                </a:gridCol>
                <a:gridCol w="100255">
                  <a:extLst>
                    <a:ext uri="{9D8B030D-6E8A-4147-A177-3AD203B41FA5}">
                      <a16:colId xmlns:a16="http://schemas.microsoft.com/office/drawing/2014/main" val="20039"/>
                    </a:ext>
                  </a:extLst>
                </a:gridCol>
                <a:gridCol w="100255">
                  <a:extLst>
                    <a:ext uri="{9D8B030D-6E8A-4147-A177-3AD203B41FA5}">
                      <a16:colId xmlns:a16="http://schemas.microsoft.com/office/drawing/2014/main" val="20040"/>
                    </a:ext>
                  </a:extLst>
                </a:gridCol>
                <a:gridCol w="100255">
                  <a:extLst>
                    <a:ext uri="{9D8B030D-6E8A-4147-A177-3AD203B41FA5}">
                      <a16:colId xmlns:a16="http://schemas.microsoft.com/office/drawing/2014/main" val="20041"/>
                    </a:ext>
                  </a:extLst>
                </a:gridCol>
                <a:gridCol w="100255">
                  <a:extLst>
                    <a:ext uri="{9D8B030D-6E8A-4147-A177-3AD203B41FA5}">
                      <a16:colId xmlns:a16="http://schemas.microsoft.com/office/drawing/2014/main" val="20042"/>
                    </a:ext>
                  </a:extLst>
                </a:gridCol>
                <a:gridCol w="100255">
                  <a:extLst>
                    <a:ext uri="{9D8B030D-6E8A-4147-A177-3AD203B41FA5}">
                      <a16:colId xmlns:a16="http://schemas.microsoft.com/office/drawing/2014/main" val="20043"/>
                    </a:ext>
                  </a:extLst>
                </a:gridCol>
                <a:gridCol w="100255">
                  <a:extLst>
                    <a:ext uri="{9D8B030D-6E8A-4147-A177-3AD203B41FA5}">
                      <a16:colId xmlns:a16="http://schemas.microsoft.com/office/drawing/2014/main" val="20044"/>
                    </a:ext>
                  </a:extLst>
                </a:gridCol>
                <a:gridCol w="100255">
                  <a:extLst>
                    <a:ext uri="{9D8B030D-6E8A-4147-A177-3AD203B41FA5}">
                      <a16:colId xmlns:a16="http://schemas.microsoft.com/office/drawing/2014/main" val="20045"/>
                    </a:ext>
                  </a:extLst>
                </a:gridCol>
                <a:gridCol w="100255">
                  <a:extLst>
                    <a:ext uri="{9D8B030D-6E8A-4147-A177-3AD203B41FA5}">
                      <a16:colId xmlns:a16="http://schemas.microsoft.com/office/drawing/2014/main" val="20046"/>
                    </a:ext>
                  </a:extLst>
                </a:gridCol>
                <a:gridCol w="100255">
                  <a:extLst>
                    <a:ext uri="{9D8B030D-6E8A-4147-A177-3AD203B41FA5}">
                      <a16:colId xmlns:a16="http://schemas.microsoft.com/office/drawing/2014/main" val="20047"/>
                    </a:ext>
                  </a:extLst>
                </a:gridCol>
                <a:gridCol w="100255">
                  <a:extLst>
                    <a:ext uri="{9D8B030D-6E8A-4147-A177-3AD203B41FA5}">
                      <a16:colId xmlns:a16="http://schemas.microsoft.com/office/drawing/2014/main" val="20048"/>
                    </a:ext>
                  </a:extLst>
                </a:gridCol>
                <a:gridCol w="100255">
                  <a:extLst>
                    <a:ext uri="{9D8B030D-6E8A-4147-A177-3AD203B41FA5}">
                      <a16:colId xmlns:a16="http://schemas.microsoft.com/office/drawing/2014/main" val="20049"/>
                    </a:ext>
                  </a:extLst>
                </a:gridCol>
                <a:gridCol w="100255">
                  <a:extLst>
                    <a:ext uri="{9D8B030D-6E8A-4147-A177-3AD203B41FA5}">
                      <a16:colId xmlns:a16="http://schemas.microsoft.com/office/drawing/2014/main" val="20050"/>
                    </a:ext>
                  </a:extLst>
                </a:gridCol>
                <a:gridCol w="100255">
                  <a:extLst>
                    <a:ext uri="{9D8B030D-6E8A-4147-A177-3AD203B41FA5}">
                      <a16:colId xmlns:a16="http://schemas.microsoft.com/office/drawing/2014/main" val="20051"/>
                    </a:ext>
                  </a:extLst>
                </a:gridCol>
                <a:gridCol w="100255">
                  <a:extLst>
                    <a:ext uri="{9D8B030D-6E8A-4147-A177-3AD203B41FA5}">
                      <a16:colId xmlns:a16="http://schemas.microsoft.com/office/drawing/2014/main" val="20052"/>
                    </a:ext>
                  </a:extLst>
                </a:gridCol>
                <a:gridCol w="100255">
                  <a:extLst>
                    <a:ext uri="{9D8B030D-6E8A-4147-A177-3AD203B41FA5}">
                      <a16:colId xmlns:a16="http://schemas.microsoft.com/office/drawing/2014/main" val="20053"/>
                    </a:ext>
                  </a:extLst>
                </a:gridCol>
                <a:gridCol w="100255">
                  <a:extLst>
                    <a:ext uri="{9D8B030D-6E8A-4147-A177-3AD203B41FA5}">
                      <a16:colId xmlns:a16="http://schemas.microsoft.com/office/drawing/2014/main" val="20054"/>
                    </a:ext>
                  </a:extLst>
                </a:gridCol>
                <a:gridCol w="100255">
                  <a:extLst>
                    <a:ext uri="{9D8B030D-6E8A-4147-A177-3AD203B41FA5}">
                      <a16:colId xmlns:a16="http://schemas.microsoft.com/office/drawing/2014/main" val="20055"/>
                    </a:ext>
                  </a:extLst>
                </a:gridCol>
                <a:gridCol w="100255">
                  <a:extLst>
                    <a:ext uri="{9D8B030D-6E8A-4147-A177-3AD203B41FA5}">
                      <a16:colId xmlns:a16="http://schemas.microsoft.com/office/drawing/2014/main" val="20056"/>
                    </a:ext>
                  </a:extLst>
                </a:gridCol>
                <a:gridCol w="100255">
                  <a:extLst>
                    <a:ext uri="{9D8B030D-6E8A-4147-A177-3AD203B41FA5}">
                      <a16:colId xmlns:a16="http://schemas.microsoft.com/office/drawing/2014/main" val="20057"/>
                    </a:ext>
                  </a:extLst>
                </a:gridCol>
                <a:gridCol w="100255">
                  <a:extLst>
                    <a:ext uri="{9D8B030D-6E8A-4147-A177-3AD203B41FA5}">
                      <a16:colId xmlns:a16="http://schemas.microsoft.com/office/drawing/2014/main" val="20058"/>
                    </a:ext>
                  </a:extLst>
                </a:gridCol>
              </a:tblGrid>
              <a:tr h="208377">
                <a:tc>
                  <a:txBody>
                    <a:bodyPr/>
                    <a:lstStyle/>
                    <a:p>
                      <a:pPr algn="l" fontAlgn="b"/>
                      <a:endParaRPr lang="es-CO" sz="1000" b="0" i="0" u="none" strike="noStrike" dirty="0">
                        <a:solidFill>
                          <a:srgbClr val="000000"/>
                        </a:solidFill>
                        <a:effectLst/>
                        <a:latin typeface="Calibri" panose="020F0502020204030204" pitchFamily="34" charset="0"/>
                      </a:endParaRPr>
                    </a:p>
                  </a:txBody>
                  <a:tcPr marL="8355" marR="8355" marT="835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dirty="0">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0"/>
                  </a:ext>
                </a:extLst>
              </a:tr>
              <a:tr h="208377">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gridSpan="2">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hMerge="1">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dirty="0">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1"/>
                  </a:ext>
                </a:extLst>
              </a:tr>
              <a:tr h="208377">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w="6350" cap="flat" cmpd="sng" algn="ctr">
                      <a:solidFill>
                        <a:srgbClr val="000000"/>
                      </a:solidFill>
                      <a:prstDash val="solid"/>
                      <a:round/>
                      <a:headEnd type="none" w="med" len="med"/>
                      <a:tailEnd type="none" w="med" len="med"/>
                    </a:lnR>
                    <a:lnT>
                      <a:noFill/>
                    </a:lnT>
                    <a:lnB>
                      <a:noFill/>
                    </a:lnB>
                  </a:tcPr>
                </a:tc>
                <a:tc gridSpan="29">
                  <a:txBody>
                    <a:bodyPr/>
                    <a:lstStyle/>
                    <a:p>
                      <a:pPr algn="ctr" fontAlgn="ctr"/>
                      <a:r>
                        <a:rPr lang="es-CO" sz="1100" b="0" i="0" u="none" strike="noStrike" dirty="0">
                          <a:solidFill>
                            <a:srgbClr val="A6A6A6"/>
                          </a:solidFill>
                          <a:effectLst/>
                          <a:latin typeface="Arial" panose="020B0604020202020204" pitchFamily="34" charset="0"/>
                        </a:rPr>
                        <a:t>HAGA CLIC DENTRO DEL</a:t>
                      </a:r>
                    </a:p>
                  </a:txBody>
                  <a:tcPr marL="8355" marR="8355" marT="83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w="6350" cap="flat" cmpd="sng" algn="ctr">
                      <a:solidFill>
                        <a:srgbClr val="000000"/>
                      </a:solidFill>
                      <a:prstDash val="solid"/>
                      <a:round/>
                      <a:headEnd type="none" w="med" len="med"/>
                      <a:tailEnd type="none" w="med" len="med"/>
                    </a:lnR>
                    <a:lnT>
                      <a:noFill/>
                    </a:lnT>
                    <a:lnB>
                      <a:noFill/>
                    </a:lnB>
                  </a:tcPr>
                </a:tc>
                <a:tc gridSpan="28">
                  <a:txBody>
                    <a:bodyPr/>
                    <a:lstStyle/>
                    <a:p>
                      <a:pPr algn="ctr" fontAlgn="ctr"/>
                      <a:r>
                        <a:rPr lang="es-CO" sz="1100" b="0" i="0" u="none" strike="noStrike" dirty="0">
                          <a:solidFill>
                            <a:srgbClr val="A6A6A6"/>
                          </a:solidFill>
                          <a:effectLst/>
                          <a:latin typeface="Arial" panose="020B0604020202020204" pitchFamily="34" charset="0"/>
                        </a:rPr>
                        <a:t>HAGA CLIC DENTRO DEL</a:t>
                      </a:r>
                    </a:p>
                  </a:txBody>
                  <a:tcPr marL="8355" marR="8355" marT="83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2"/>
                  </a:ext>
                </a:extLst>
              </a:tr>
              <a:tr h="208377">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w="6350" cap="flat" cmpd="sng" algn="ctr">
                      <a:solidFill>
                        <a:srgbClr val="000000"/>
                      </a:solidFill>
                      <a:prstDash val="solid"/>
                      <a:round/>
                      <a:headEnd type="none" w="med" len="med"/>
                      <a:tailEnd type="none" w="med" len="med"/>
                    </a:lnR>
                    <a:lnT>
                      <a:noFill/>
                    </a:lnT>
                    <a:lnB>
                      <a:noFill/>
                    </a:lnB>
                  </a:tcPr>
                </a:tc>
                <a:tc gridSpan="29">
                  <a:txBody>
                    <a:bodyPr/>
                    <a:lstStyle/>
                    <a:p>
                      <a:pPr algn="ctr" fontAlgn="ctr"/>
                      <a:r>
                        <a:rPr lang="es-CO" sz="1100" b="0" i="0" u="none" strike="noStrike" dirty="0">
                          <a:solidFill>
                            <a:srgbClr val="A6A6A6"/>
                          </a:solidFill>
                          <a:effectLst/>
                          <a:latin typeface="Arial" panose="020B0604020202020204" pitchFamily="34" charset="0"/>
                        </a:rPr>
                        <a:t>CUADRO E INSERTE LA IMAGEN</a:t>
                      </a:r>
                    </a:p>
                  </a:txBody>
                  <a:tcPr marL="8355" marR="8355" marT="83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w="6350" cap="flat" cmpd="sng" algn="ctr">
                      <a:solidFill>
                        <a:srgbClr val="000000"/>
                      </a:solidFill>
                      <a:prstDash val="solid"/>
                      <a:round/>
                      <a:headEnd type="none" w="med" len="med"/>
                      <a:tailEnd type="none" w="med" len="med"/>
                    </a:lnR>
                    <a:lnT>
                      <a:noFill/>
                    </a:lnT>
                    <a:lnB>
                      <a:noFill/>
                    </a:lnB>
                  </a:tcPr>
                </a:tc>
                <a:tc gridSpan="28">
                  <a:txBody>
                    <a:bodyPr/>
                    <a:lstStyle/>
                    <a:p>
                      <a:pPr algn="ctr" fontAlgn="ctr"/>
                      <a:r>
                        <a:rPr lang="es-CO" sz="1100" b="0" i="0" u="none" strike="noStrike" dirty="0">
                          <a:solidFill>
                            <a:srgbClr val="A6A6A6"/>
                          </a:solidFill>
                          <a:effectLst/>
                          <a:latin typeface="Arial" panose="020B0604020202020204" pitchFamily="34" charset="0"/>
                        </a:rPr>
                        <a:t>CUADRO E INSERTE LA IMAGEN</a:t>
                      </a:r>
                    </a:p>
                  </a:txBody>
                  <a:tcPr marL="8355" marR="8355" marT="83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3"/>
                  </a:ext>
                </a:extLst>
              </a:tr>
              <a:tr h="208377">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gridSpan="2">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hMerge="1">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a:noFill/>
                    </a:lnR>
                    <a:lnT>
                      <a:noFill/>
                    </a:lnT>
                    <a:lnB>
                      <a:noFill/>
                    </a:lnB>
                  </a:tcPr>
                </a:tc>
                <a:tc>
                  <a:txBody>
                    <a:bodyPr/>
                    <a:lstStyle/>
                    <a:p>
                      <a:pPr algn="l" fontAlgn="b"/>
                      <a:r>
                        <a:rPr lang="es-CO" sz="1000" b="0" i="0" u="none" strike="noStrike" dirty="0">
                          <a:solidFill>
                            <a:srgbClr val="000000"/>
                          </a:solidFill>
                          <a:effectLst/>
                          <a:latin typeface="Calibri" panose="020F0502020204030204" pitchFamily="34" charset="0"/>
                        </a:rPr>
                        <a:t> </a:t>
                      </a:r>
                    </a:p>
                  </a:txBody>
                  <a:tcPr marL="8355" marR="8355" marT="835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208377">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dirty="0">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algn="l" fontAlgn="b"/>
                      <a:r>
                        <a:rPr lang="es-CO" sz="1000" b="0" i="0" u="none" strike="noStrike" dirty="0">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CO" sz="1000" b="0" i="0" u="none" strike="noStrike">
                        <a:solidFill>
                          <a:srgbClr val="000000"/>
                        </a:solidFill>
                        <a:effectLst/>
                        <a:latin typeface="Calibri" panose="020F0502020204030204" pitchFamily="34" charset="0"/>
                      </a:endParaRPr>
                    </a:p>
                  </a:txBody>
                  <a:tcPr marL="8355" marR="8355" marT="835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dirty="0">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dirty="0">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Calibri" panose="020F0502020204030204" pitchFamily="34" charset="0"/>
                        </a:rPr>
                        <a:t> </a:t>
                      </a:r>
                    </a:p>
                  </a:txBody>
                  <a:tcPr marL="8355" marR="8355" marT="83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dirty="0">
                          <a:solidFill>
                            <a:srgbClr val="000000"/>
                          </a:solidFill>
                          <a:effectLst/>
                          <a:latin typeface="Calibri" panose="020F0502020204030204" pitchFamily="34" charset="0"/>
                        </a:rPr>
                        <a:t> </a:t>
                      </a:r>
                    </a:p>
                  </a:txBody>
                  <a:tcPr marL="8355" marR="8355" marT="835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graphicFrame>
        <p:nvGraphicFramePr>
          <p:cNvPr id="2" name="Tabla 1"/>
          <p:cNvGraphicFramePr>
            <a:graphicFrameLocks noGrp="1"/>
          </p:cNvGraphicFramePr>
          <p:nvPr>
            <p:extLst>
              <p:ext uri="{D42A27DB-BD31-4B8C-83A1-F6EECF244321}">
                <p14:modId xmlns:p14="http://schemas.microsoft.com/office/powerpoint/2010/main" val="3779235766"/>
              </p:ext>
            </p:extLst>
          </p:nvPr>
        </p:nvGraphicFramePr>
        <p:xfrm>
          <a:off x="523874" y="767429"/>
          <a:ext cx="6054776" cy="2336480"/>
        </p:xfrm>
        <a:graphic>
          <a:graphicData uri="http://schemas.openxmlformats.org/drawingml/2006/table">
            <a:tbl>
              <a:tblPr/>
              <a:tblGrid>
                <a:gridCol w="91320">
                  <a:extLst>
                    <a:ext uri="{9D8B030D-6E8A-4147-A177-3AD203B41FA5}">
                      <a16:colId xmlns:a16="http://schemas.microsoft.com/office/drawing/2014/main" val="20000"/>
                    </a:ext>
                  </a:extLst>
                </a:gridCol>
                <a:gridCol w="44171">
                  <a:extLst>
                    <a:ext uri="{9D8B030D-6E8A-4147-A177-3AD203B41FA5}">
                      <a16:colId xmlns:a16="http://schemas.microsoft.com/office/drawing/2014/main" val="20001"/>
                    </a:ext>
                  </a:extLst>
                </a:gridCol>
                <a:gridCol w="409679">
                  <a:extLst>
                    <a:ext uri="{9D8B030D-6E8A-4147-A177-3AD203B41FA5}">
                      <a16:colId xmlns:a16="http://schemas.microsoft.com/office/drawing/2014/main" val="20060"/>
                    </a:ext>
                  </a:extLst>
                </a:gridCol>
                <a:gridCol w="91320">
                  <a:extLst>
                    <a:ext uri="{9D8B030D-6E8A-4147-A177-3AD203B41FA5}">
                      <a16:colId xmlns:a16="http://schemas.microsoft.com/office/drawing/2014/main" val="20002"/>
                    </a:ext>
                  </a:extLst>
                </a:gridCol>
                <a:gridCol w="91320">
                  <a:extLst>
                    <a:ext uri="{9D8B030D-6E8A-4147-A177-3AD203B41FA5}">
                      <a16:colId xmlns:a16="http://schemas.microsoft.com/office/drawing/2014/main" val="20003"/>
                    </a:ext>
                  </a:extLst>
                </a:gridCol>
                <a:gridCol w="91320">
                  <a:extLst>
                    <a:ext uri="{9D8B030D-6E8A-4147-A177-3AD203B41FA5}">
                      <a16:colId xmlns:a16="http://schemas.microsoft.com/office/drawing/2014/main" val="20004"/>
                    </a:ext>
                  </a:extLst>
                </a:gridCol>
                <a:gridCol w="91320">
                  <a:extLst>
                    <a:ext uri="{9D8B030D-6E8A-4147-A177-3AD203B41FA5}">
                      <a16:colId xmlns:a16="http://schemas.microsoft.com/office/drawing/2014/main" val="20005"/>
                    </a:ext>
                  </a:extLst>
                </a:gridCol>
                <a:gridCol w="91320">
                  <a:extLst>
                    <a:ext uri="{9D8B030D-6E8A-4147-A177-3AD203B41FA5}">
                      <a16:colId xmlns:a16="http://schemas.microsoft.com/office/drawing/2014/main" val="20006"/>
                    </a:ext>
                  </a:extLst>
                </a:gridCol>
                <a:gridCol w="91320">
                  <a:extLst>
                    <a:ext uri="{9D8B030D-6E8A-4147-A177-3AD203B41FA5}">
                      <a16:colId xmlns:a16="http://schemas.microsoft.com/office/drawing/2014/main" val="20007"/>
                    </a:ext>
                  </a:extLst>
                </a:gridCol>
                <a:gridCol w="91320">
                  <a:extLst>
                    <a:ext uri="{9D8B030D-6E8A-4147-A177-3AD203B41FA5}">
                      <a16:colId xmlns:a16="http://schemas.microsoft.com/office/drawing/2014/main" val="20008"/>
                    </a:ext>
                  </a:extLst>
                </a:gridCol>
                <a:gridCol w="91320">
                  <a:extLst>
                    <a:ext uri="{9D8B030D-6E8A-4147-A177-3AD203B41FA5}">
                      <a16:colId xmlns:a16="http://schemas.microsoft.com/office/drawing/2014/main" val="20009"/>
                    </a:ext>
                  </a:extLst>
                </a:gridCol>
                <a:gridCol w="91320">
                  <a:extLst>
                    <a:ext uri="{9D8B030D-6E8A-4147-A177-3AD203B41FA5}">
                      <a16:colId xmlns:a16="http://schemas.microsoft.com/office/drawing/2014/main" val="20010"/>
                    </a:ext>
                  </a:extLst>
                </a:gridCol>
                <a:gridCol w="91320">
                  <a:extLst>
                    <a:ext uri="{9D8B030D-6E8A-4147-A177-3AD203B41FA5}">
                      <a16:colId xmlns:a16="http://schemas.microsoft.com/office/drawing/2014/main" val="20011"/>
                    </a:ext>
                  </a:extLst>
                </a:gridCol>
                <a:gridCol w="91320">
                  <a:extLst>
                    <a:ext uri="{9D8B030D-6E8A-4147-A177-3AD203B41FA5}">
                      <a16:colId xmlns:a16="http://schemas.microsoft.com/office/drawing/2014/main" val="20012"/>
                    </a:ext>
                  </a:extLst>
                </a:gridCol>
                <a:gridCol w="91320">
                  <a:extLst>
                    <a:ext uri="{9D8B030D-6E8A-4147-A177-3AD203B41FA5}">
                      <a16:colId xmlns:a16="http://schemas.microsoft.com/office/drawing/2014/main" val="20013"/>
                    </a:ext>
                  </a:extLst>
                </a:gridCol>
                <a:gridCol w="91320">
                  <a:extLst>
                    <a:ext uri="{9D8B030D-6E8A-4147-A177-3AD203B41FA5}">
                      <a16:colId xmlns:a16="http://schemas.microsoft.com/office/drawing/2014/main" val="20014"/>
                    </a:ext>
                  </a:extLst>
                </a:gridCol>
                <a:gridCol w="101386">
                  <a:extLst>
                    <a:ext uri="{9D8B030D-6E8A-4147-A177-3AD203B41FA5}">
                      <a16:colId xmlns:a16="http://schemas.microsoft.com/office/drawing/2014/main" val="20015"/>
                    </a:ext>
                  </a:extLst>
                </a:gridCol>
                <a:gridCol w="102106">
                  <a:extLst>
                    <a:ext uri="{9D8B030D-6E8A-4147-A177-3AD203B41FA5}">
                      <a16:colId xmlns:a16="http://schemas.microsoft.com/office/drawing/2014/main" val="20016"/>
                    </a:ext>
                  </a:extLst>
                </a:gridCol>
                <a:gridCol w="91320">
                  <a:extLst>
                    <a:ext uri="{9D8B030D-6E8A-4147-A177-3AD203B41FA5}">
                      <a16:colId xmlns:a16="http://schemas.microsoft.com/office/drawing/2014/main" val="20017"/>
                    </a:ext>
                  </a:extLst>
                </a:gridCol>
                <a:gridCol w="91320">
                  <a:extLst>
                    <a:ext uri="{9D8B030D-6E8A-4147-A177-3AD203B41FA5}">
                      <a16:colId xmlns:a16="http://schemas.microsoft.com/office/drawing/2014/main" val="20018"/>
                    </a:ext>
                  </a:extLst>
                </a:gridCol>
                <a:gridCol w="91320">
                  <a:extLst>
                    <a:ext uri="{9D8B030D-6E8A-4147-A177-3AD203B41FA5}">
                      <a16:colId xmlns:a16="http://schemas.microsoft.com/office/drawing/2014/main" val="20019"/>
                    </a:ext>
                  </a:extLst>
                </a:gridCol>
                <a:gridCol w="91320">
                  <a:extLst>
                    <a:ext uri="{9D8B030D-6E8A-4147-A177-3AD203B41FA5}">
                      <a16:colId xmlns:a16="http://schemas.microsoft.com/office/drawing/2014/main" val="20020"/>
                    </a:ext>
                  </a:extLst>
                </a:gridCol>
                <a:gridCol w="91320">
                  <a:extLst>
                    <a:ext uri="{9D8B030D-6E8A-4147-A177-3AD203B41FA5}">
                      <a16:colId xmlns:a16="http://schemas.microsoft.com/office/drawing/2014/main" val="20021"/>
                    </a:ext>
                  </a:extLst>
                </a:gridCol>
                <a:gridCol w="91320">
                  <a:extLst>
                    <a:ext uri="{9D8B030D-6E8A-4147-A177-3AD203B41FA5}">
                      <a16:colId xmlns:a16="http://schemas.microsoft.com/office/drawing/2014/main" val="20022"/>
                    </a:ext>
                  </a:extLst>
                </a:gridCol>
                <a:gridCol w="91320">
                  <a:extLst>
                    <a:ext uri="{9D8B030D-6E8A-4147-A177-3AD203B41FA5}">
                      <a16:colId xmlns:a16="http://schemas.microsoft.com/office/drawing/2014/main" val="20023"/>
                    </a:ext>
                  </a:extLst>
                </a:gridCol>
                <a:gridCol w="91320">
                  <a:extLst>
                    <a:ext uri="{9D8B030D-6E8A-4147-A177-3AD203B41FA5}">
                      <a16:colId xmlns:a16="http://schemas.microsoft.com/office/drawing/2014/main" val="20024"/>
                    </a:ext>
                  </a:extLst>
                </a:gridCol>
                <a:gridCol w="91320">
                  <a:extLst>
                    <a:ext uri="{9D8B030D-6E8A-4147-A177-3AD203B41FA5}">
                      <a16:colId xmlns:a16="http://schemas.microsoft.com/office/drawing/2014/main" val="20025"/>
                    </a:ext>
                  </a:extLst>
                </a:gridCol>
                <a:gridCol w="91320">
                  <a:extLst>
                    <a:ext uri="{9D8B030D-6E8A-4147-A177-3AD203B41FA5}">
                      <a16:colId xmlns:a16="http://schemas.microsoft.com/office/drawing/2014/main" val="20026"/>
                    </a:ext>
                  </a:extLst>
                </a:gridCol>
                <a:gridCol w="91320">
                  <a:extLst>
                    <a:ext uri="{9D8B030D-6E8A-4147-A177-3AD203B41FA5}">
                      <a16:colId xmlns:a16="http://schemas.microsoft.com/office/drawing/2014/main" val="20027"/>
                    </a:ext>
                  </a:extLst>
                </a:gridCol>
                <a:gridCol w="90951">
                  <a:extLst>
                    <a:ext uri="{9D8B030D-6E8A-4147-A177-3AD203B41FA5}">
                      <a16:colId xmlns:a16="http://schemas.microsoft.com/office/drawing/2014/main" val="20028"/>
                    </a:ext>
                  </a:extLst>
                </a:gridCol>
                <a:gridCol w="35497">
                  <a:extLst>
                    <a:ext uri="{9D8B030D-6E8A-4147-A177-3AD203B41FA5}">
                      <a16:colId xmlns:a16="http://schemas.microsoft.com/office/drawing/2014/main" val="20062"/>
                    </a:ext>
                  </a:extLst>
                </a:gridCol>
                <a:gridCol w="111068">
                  <a:extLst>
                    <a:ext uri="{9D8B030D-6E8A-4147-A177-3AD203B41FA5}">
                      <a16:colId xmlns:a16="http://schemas.microsoft.com/office/drawing/2014/main" val="20029"/>
                    </a:ext>
                  </a:extLst>
                </a:gridCol>
                <a:gridCol w="70358">
                  <a:extLst>
                    <a:ext uri="{9D8B030D-6E8A-4147-A177-3AD203B41FA5}">
                      <a16:colId xmlns:a16="http://schemas.microsoft.com/office/drawing/2014/main" val="20030"/>
                    </a:ext>
                  </a:extLst>
                </a:gridCol>
                <a:gridCol w="44171">
                  <a:extLst>
                    <a:ext uri="{9D8B030D-6E8A-4147-A177-3AD203B41FA5}">
                      <a16:colId xmlns:a16="http://schemas.microsoft.com/office/drawing/2014/main" val="20063"/>
                    </a:ext>
                  </a:extLst>
                </a:gridCol>
                <a:gridCol w="35497">
                  <a:extLst>
                    <a:ext uri="{9D8B030D-6E8A-4147-A177-3AD203B41FA5}">
                      <a16:colId xmlns:a16="http://schemas.microsoft.com/office/drawing/2014/main" val="20064"/>
                    </a:ext>
                  </a:extLst>
                </a:gridCol>
                <a:gridCol w="91320">
                  <a:extLst>
                    <a:ext uri="{9D8B030D-6E8A-4147-A177-3AD203B41FA5}">
                      <a16:colId xmlns:a16="http://schemas.microsoft.com/office/drawing/2014/main" val="20031"/>
                    </a:ext>
                  </a:extLst>
                </a:gridCol>
                <a:gridCol w="91320">
                  <a:extLst>
                    <a:ext uri="{9D8B030D-6E8A-4147-A177-3AD203B41FA5}">
                      <a16:colId xmlns:a16="http://schemas.microsoft.com/office/drawing/2014/main" val="20032"/>
                    </a:ext>
                  </a:extLst>
                </a:gridCol>
                <a:gridCol w="91320">
                  <a:extLst>
                    <a:ext uri="{9D8B030D-6E8A-4147-A177-3AD203B41FA5}">
                      <a16:colId xmlns:a16="http://schemas.microsoft.com/office/drawing/2014/main" val="20033"/>
                    </a:ext>
                  </a:extLst>
                </a:gridCol>
                <a:gridCol w="91320">
                  <a:extLst>
                    <a:ext uri="{9D8B030D-6E8A-4147-A177-3AD203B41FA5}">
                      <a16:colId xmlns:a16="http://schemas.microsoft.com/office/drawing/2014/main" val="20034"/>
                    </a:ext>
                  </a:extLst>
                </a:gridCol>
                <a:gridCol w="91320">
                  <a:extLst>
                    <a:ext uri="{9D8B030D-6E8A-4147-A177-3AD203B41FA5}">
                      <a16:colId xmlns:a16="http://schemas.microsoft.com/office/drawing/2014/main" val="20035"/>
                    </a:ext>
                  </a:extLst>
                </a:gridCol>
                <a:gridCol w="91320">
                  <a:extLst>
                    <a:ext uri="{9D8B030D-6E8A-4147-A177-3AD203B41FA5}">
                      <a16:colId xmlns:a16="http://schemas.microsoft.com/office/drawing/2014/main" val="20036"/>
                    </a:ext>
                  </a:extLst>
                </a:gridCol>
                <a:gridCol w="91320">
                  <a:extLst>
                    <a:ext uri="{9D8B030D-6E8A-4147-A177-3AD203B41FA5}">
                      <a16:colId xmlns:a16="http://schemas.microsoft.com/office/drawing/2014/main" val="20037"/>
                    </a:ext>
                  </a:extLst>
                </a:gridCol>
                <a:gridCol w="91320">
                  <a:extLst>
                    <a:ext uri="{9D8B030D-6E8A-4147-A177-3AD203B41FA5}">
                      <a16:colId xmlns:a16="http://schemas.microsoft.com/office/drawing/2014/main" val="20038"/>
                    </a:ext>
                  </a:extLst>
                </a:gridCol>
                <a:gridCol w="91320">
                  <a:extLst>
                    <a:ext uri="{9D8B030D-6E8A-4147-A177-3AD203B41FA5}">
                      <a16:colId xmlns:a16="http://schemas.microsoft.com/office/drawing/2014/main" val="20039"/>
                    </a:ext>
                  </a:extLst>
                </a:gridCol>
                <a:gridCol w="91320">
                  <a:extLst>
                    <a:ext uri="{9D8B030D-6E8A-4147-A177-3AD203B41FA5}">
                      <a16:colId xmlns:a16="http://schemas.microsoft.com/office/drawing/2014/main" val="20040"/>
                    </a:ext>
                  </a:extLst>
                </a:gridCol>
                <a:gridCol w="91320">
                  <a:extLst>
                    <a:ext uri="{9D8B030D-6E8A-4147-A177-3AD203B41FA5}">
                      <a16:colId xmlns:a16="http://schemas.microsoft.com/office/drawing/2014/main" val="20041"/>
                    </a:ext>
                  </a:extLst>
                </a:gridCol>
                <a:gridCol w="91320">
                  <a:extLst>
                    <a:ext uri="{9D8B030D-6E8A-4147-A177-3AD203B41FA5}">
                      <a16:colId xmlns:a16="http://schemas.microsoft.com/office/drawing/2014/main" val="20042"/>
                    </a:ext>
                  </a:extLst>
                </a:gridCol>
                <a:gridCol w="91320">
                  <a:extLst>
                    <a:ext uri="{9D8B030D-6E8A-4147-A177-3AD203B41FA5}">
                      <a16:colId xmlns:a16="http://schemas.microsoft.com/office/drawing/2014/main" val="20043"/>
                    </a:ext>
                  </a:extLst>
                </a:gridCol>
                <a:gridCol w="91320">
                  <a:extLst>
                    <a:ext uri="{9D8B030D-6E8A-4147-A177-3AD203B41FA5}">
                      <a16:colId xmlns:a16="http://schemas.microsoft.com/office/drawing/2014/main" val="20044"/>
                    </a:ext>
                  </a:extLst>
                </a:gridCol>
                <a:gridCol w="91320">
                  <a:extLst>
                    <a:ext uri="{9D8B030D-6E8A-4147-A177-3AD203B41FA5}">
                      <a16:colId xmlns:a16="http://schemas.microsoft.com/office/drawing/2014/main" val="20045"/>
                    </a:ext>
                  </a:extLst>
                </a:gridCol>
                <a:gridCol w="91320">
                  <a:extLst>
                    <a:ext uri="{9D8B030D-6E8A-4147-A177-3AD203B41FA5}">
                      <a16:colId xmlns:a16="http://schemas.microsoft.com/office/drawing/2014/main" val="20046"/>
                    </a:ext>
                  </a:extLst>
                </a:gridCol>
                <a:gridCol w="91320">
                  <a:extLst>
                    <a:ext uri="{9D8B030D-6E8A-4147-A177-3AD203B41FA5}">
                      <a16:colId xmlns:a16="http://schemas.microsoft.com/office/drawing/2014/main" val="20047"/>
                    </a:ext>
                  </a:extLst>
                </a:gridCol>
                <a:gridCol w="91320">
                  <a:extLst>
                    <a:ext uri="{9D8B030D-6E8A-4147-A177-3AD203B41FA5}">
                      <a16:colId xmlns:a16="http://schemas.microsoft.com/office/drawing/2014/main" val="20048"/>
                    </a:ext>
                  </a:extLst>
                </a:gridCol>
                <a:gridCol w="86642">
                  <a:extLst>
                    <a:ext uri="{9D8B030D-6E8A-4147-A177-3AD203B41FA5}">
                      <a16:colId xmlns:a16="http://schemas.microsoft.com/office/drawing/2014/main" val="20049"/>
                    </a:ext>
                  </a:extLst>
                </a:gridCol>
                <a:gridCol w="35497">
                  <a:extLst>
                    <a:ext uri="{9D8B030D-6E8A-4147-A177-3AD203B41FA5}">
                      <a16:colId xmlns:a16="http://schemas.microsoft.com/office/drawing/2014/main" val="20065"/>
                    </a:ext>
                  </a:extLst>
                </a:gridCol>
                <a:gridCol w="91320">
                  <a:extLst>
                    <a:ext uri="{9D8B030D-6E8A-4147-A177-3AD203B41FA5}">
                      <a16:colId xmlns:a16="http://schemas.microsoft.com/office/drawing/2014/main" val="20050"/>
                    </a:ext>
                  </a:extLst>
                </a:gridCol>
                <a:gridCol w="120061">
                  <a:extLst>
                    <a:ext uri="{9D8B030D-6E8A-4147-A177-3AD203B41FA5}">
                      <a16:colId xmlns:a16="http://schemas.microsoft.com/office/drawing/2014/main" val="20051"/>
                    </a:ext>
                  </a:extLst>
                </a:gridCol>
                <a:gridCol w="91320">
                  <a:extLst>
                    <a:ext uri="{9D8B030D-6E8A-4147-A177-3AD203B41FA5}">
                      <a16:colId xmlns:a16="http://schemas.microsoft.com/office/drawing/2014/main" val="20052"/>
                    </a:ext>
                  </a:extLst>
                </a:gridCol>
                <a:gridCol w="35497">
                  <a:extLst>
                    <a:ext uri="{9D8B030D-6E8A-4147-A177-3AD203B41FA5}">
                      <a16:colId xmlns:a16="http://schemas.microsoft.com/office/drawing/2014/main" val="20053"/>
                    </a:ext>
                  </a:extLst>
                </a:gridCol>
                <a:gridCol w="59973">
                  <a:extLst>
                    <a:ext uri="{9D8B030D-6E8A-4147-A177-3AD203B41FA5}">
                      <a16:colId xmlns:a16="http://schemas.microsoft.com/office/drawing/2014/main" val="20067"/>
                    </a:ext>
                  </a:extLst>
                </a:gridCol>
                <a:gridCol w="33615">
                  <a:extLst>
                    <a:ext uri="{9D8B030D-6E8A-4147-A177-3AD203B41FA5}">
                      <a16:colId xmlns:a16="http://schemas.microsoft.com/office/drawing/2014/main" val="20054"/>
                    </a:ext>
                  </a:extLst>
                </a:gridCol>
                <a:gridCol w="74338">
                  <a:extLst>
                    <a:ext uri="{9D8B030D-6E8A-4147-A177-3AD203B41FA5}">
                      <a16:colId xmlns:a16="http://schemas.microsoft.com/office/drawing/2014/main" val="3757106730"/>
                    </a:ext>
                  </a:extLst>
                </a:gridCol>
                <a:gridCol w="35497">
                  <a:extLst>
                    <a:ext uri="{9D8B030D-6E8A-4147-A177-3AD203B41FA5}">
                      <a16:colId xmlns:a16="http://schemas.microsoft.com/office/drawing/2014/main" val="20055"/>
                    </a:ext>
                  </a:extLst>
                </a:gridCol>
                <a:gridCol w="79595">
                  <a:extLst>
                    <a:ext uri="{9D8B030D-6E8A-4147-A177-3AD203B41FA5}">
                      <a16:colId xmlns:a16="http://schemas.microsoft.com/office/drawing/2014/main" val="20068"/>
                    </a:ext>
                  </a:extLst>
                </a:gridCol>
                <a:gridCol w="91320">
                  <a:extLst>
                    <a:ext uri="{9D8B030D-6E8A-4147-A177-3AD203B41FA5}">
                      <a16:colId xmlns:a16="http://schemas.microsoft.com/office/drawing/2014/main" val="20056"/>
                    </a:ext>
                  </a:extLst>
                </a:gridCol>
                <a:gridCol w="91320">
                  <a:extLst>
                    <a:ext uri="{9D8B030D-6E8A-4147-A177-3AD203B41FA5}">
                      <a16:colId xmlns:a16="http://schemas.microsoft.com/office/drawing/2014/main" val="20057"/>
                    </a:ext>
                  </a:extLst>
                </a:gridCol>
                <a:gridCol w="65817">
                  <a:extLst>
                    <a:ext uri="{9D8B030D-6E8A-4147-A177-3AD203B41FA5}">
                      <a16:colId xmlns:a16="http://schemas.microsoft.com/office/drawing/2014/main" val="20058"/>
                    </a:ext>
                  </a:extLst>
                </a:gridCol>
                <a:gridCol w="91320">
                  <a:extLst>
                    <a:ext uri="{9D8B030D-6E8A-4147-A177-3AD203B41FA5}">
                      <a16:colId xmlns:a16="http://schemas.microsoft.com/office/drawing/2014/main" val="20059"/>
                    </a:ext>
                  </a:extLst>
                </a:gridCol>
              </a:tblGrid>
              <a:tr h="105308">
                <a:tc>
                  <a:txBody>
                    <a:bodyPr/>
                    <a:lstStyle/>
                    <a:p>
                      <a:pPr algn="l" fontAlgn="b"/>
                      <a:endParaRPr lang="es-CO" sz="900" b="0" i="0" u="none" strike="noStrike" dirty="0">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gridSpan="2">
                  <a:txBody>
                    <a:bodyPr/>
                    <a:lstStyle/>
                    <a:p>
                      <a:pPr algn="l" fontAlgn="b"/>
                      <a:endParaRPr lang="es-CO" sz="900" b="0" i="0" u="none" strike="noStrike" dirty="0">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hMerge="1">
                  <a:txBody>
                    <a:bodyPr/>
                    <a:lstStyle/>
                    <a:p>
                      <a:endParaRPr lang="es-CO"/>
                    </a:p>
                  </a:txBody>
                  <a:tcPr/>
                </a:tc>
                <a:tc>
                  <a:txBody>
                    <a:bodyPr/>
                    <a:lstStyle/>
                    <a:p>
                      <a:pPr algn="l" fontAlgn="b"/>
                      <a:endParaRPr lang="es-CO" sz="900" b="0" i="0" u="none" strike="noStrike" dirty="0">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a:txBody>
                    <a:bodyPr/>
                    <a:lstStyle/>
                    <a:p>
                      <a:pPr algn="l" fontAlgn="b"/>
                      <a:endParaRPr lang="es-CO" sz="900" b="0" i="0" u="none" strike="noStrike" dirty="0">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gridSpan="2">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hMerge="1">
                  <a:txBody>
                    <a:bodyPr/>
                    <a:lstStyle/>
                    <a:p>
                      <a:endParaRPr lang="es-CO"/>
                    </a:p>
                  </a:txBody>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gridSpan="3">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hMerge="1">
                  <a:txBody>
                    <a:bodyPr/>
                    <a:lstStyle/>
                    <a:p>
                      <a:endParaRPr lang="es-CO"/>
                    </a:p>
                  </a:txBody>
                  <a:tcPr/>
                </a:tc>
                <a:tc hMerge="1">
                  <a:txBody>
                    <a:bodyPr/>
                    <a:lstStyle/>
                    <a:p>
                      <a:endParaRPr lang="es-CO"/>
                    </a:p>
                  </a:txBody>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gridSpan="5">
                  <a:txBody>
                    <a:bodyPr/>
                    <a:lstStyle/>
                    <a:p>
                      <a:pPr algn="ctr" fontAlgn="ctr"/>
                      <a:r>
                        <a:rPr lang="es-CO" sz="700" b="0" i="0" u="none" strike="noStrike">
                          <a:solidFill>
                            <a:srgbClr val="000000"/>
                          </a:solidFill>
                          <a:effectLst/>
                          <a:latin typeface="Arial" panose="020B0604020202020204" pitchFamily="34" charset="0"/>
                        </a:rPr>
                        <a:t>Hoja No.</a:t>
                      </a:r>
                    </a:p>
                  </a:txBody>
                  <a:tcPr marL="8215" marR="8215" marT="8215" marB="0" anchor="ctr">
                    <a:lnL>
                      <a:noFill/>
                    </a:lnL>
                    <a:lnR>
                      <a:noFill/>
                    </a:lnR>
                    <a:lnT>
                      <a:noFill/>
                    </a:lnT>
                    <a:lnB>
                      <a:noFill/>
                    </a:lnB>
                    <a:solidFill>
                      <a:srgbClr val="FFFFFF"/>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gridSpan="2">
                  <a:txBody>
                    <a:bodyPr/>
                    <a:lstStyle/>
                    <a:p>
                      <a:pPr algn="l" fontAlgn="b"/>
                      <a:endParaRPr lang="es-CO" sz="900" b="0" i="0" u="none" strike="noStrike" dirty="0">
                        <a:solidFill>
                          <a:srgbClr val="000000"/>
                        </a:solidFill>
                        <a:effectLst/>
                        <a:latin typeface="Calibri" panose="020F0502020204030204" pitchFamily="34" charset="0"/>
                      </a:endParaRPr>
                    </a:p>
                  </a:txBody>
                  <a:tcPr marL="8215" marR="8215" marT="8215"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CO" sz="900" b="0" i="0" u="none" strike="noStrike" dirty="0">
                        <a:solidFill>
                          <a:srgbClr val="000000"/>
                        </a:solidFill>
                        <a:effectLst/>
                        <a:latin typeface="Calibri" panose="020F0502020204030204" pitchFamily="34" charset="0"/>
                      </a:endParaRPr>
                    </a:p>
                  </a:txBody>
                  <a:tcPr marL="8215" marR="8215" marT="821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endParaRPr lang="es-CO" sz="900" b="0" i="0" u="none" strike="noStrike" dirty="0">
                        <a:solidFill>
                          <a:srgbClr val="000000"/>
                        </a:solidFill>
                        <a:effectLst/>
                        <a:latin typeface="Calibri" panose="020F0502020204030204" pitchFamily="34" charset="0"/>
                      </a:endParaRPr>
                    </a:p>
                  </a:txBody>
                  <a:tcPr marL="8215" marR="8215" marT="821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O"/>
                    </a:p>
                  </a:txBody>
                  <a:tcPr/>
                </a:tc>
                <a:tc hMerge="1">
                  <a:txBody>
                    <a:bodyPr/>
                    <a:lstStyle/>
                    <a:p>
                      <a:pPr algn="ctr" fontAlgn="ctr"/>
                      <a:endParaRPr lang="es-CO" sz="700" b="0" i="0" u="none" strike="noStrike">
                        <a:solidFill>
                          <a:srgbClr val="000000"/>
                        </a:solidFill>
                        <a:effectLst/>
                        <a:latin typeface="Arial" panose="020B0604020202020204" pitchFamily="34" charset="0"/>
                      </a:endParaRPr>
                    </a:p>
                  </a:txBody>
                  <a:tcPr marL="8215" marR="8215" marT="82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gridSpan="2">
                  <a:txBody>
                    <a:bodyPr/>
                    <a:lstStyle/>
                    <a:p>
                      <a:pPr algn="ctr" fontAlgn="ctr"/>
                      <a:r>
                        <a:rPr lang="es-CO" sz="700" b="0" i="0" u="none" strike="noStrike" dirty="0">
                          <a:solidFill>
                            <a:srgbClr val="000000"/>
                          </a:solidFill>
                          <a:effectLst/>
                          <a:latin typeface="Arial" panose="020B0604020202020204" pitchFamily="34" charset="0"/>
                        </a:rPr>
                        <a:t>de</a:t>
                      </a:r>
                    </a:p>
                  </a:txBody>
                  <a:tcPr marL="8215" marR="8215" marT="82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hMerge="1">
                  <a:txBody>
                    <a:bodyPr/>
                    <a:lstStyle/>
                    <a:p>
                      <a:endParaRPr lang="es-CO"/>
                    </a:p>
                  </a:txBody>
                  <a:tcPr/>
                </a:tc>
                <a:tc gridSpan="2">
                  <a:txBody>
                    <a:bodyPr/>
                    <a:lstStyle/>
                    <a:p>
                      <a:pPr algn="ctr" fontAlgn="ctr"/>
                      <a:r>
                        <a:rPr lang="es-CO" sz="700" b="0" i="0" u="none" strike="noStrike" dirty="0">
                          <a:solidFill>
                            <a:srgbClr val="000000"/>
                          </a:solidFill>
                          <a:effectLst/>
                          <a:latin typeface="Arial" panose="020B0604020202020204" pitchFamily="34" charset="0"/>
                        </a:rPr>
                        <a:t>2 </a:t>
                      </a:r>
                    </a:p>
                  </a:txBody>
                  <a:tcPr marL="8215" marR="8215" marT="82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CO"/>
                    </a:p>
                  </a:txBody>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0"/>
                  </a:ext>
                </a:extLst>
              </a:tr>
              <a:tr h="105308">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gridSpan="2">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s-CO"/>
                    </a:p>
                  </a:txBody>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gridSpan="2">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s-CO"/>
                    </a:p>
                  </a:txBody>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w="6350" cap="flat" cmpd="sng" algn="ctr">
                      <a:solidFill>
                        <a:srgbClr val="000000"/>
                      </a:solidFill>
                      <a:prstDash val="solid"/>
                      <a:round/>
                      <a:headEnd type="none" w="med" len="med"/>
                      <a:tailEnd type="none" w="med" len="med"/>
                    </a:lnB>
                  </a:tcPr>
                </a:tc>
                <a:tc gridSpan="3">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a:solidFill>
                            <a:srgbClr val="000000"/>
                          </a:solidFill>
                          <a:effectLst/>
                          <a:latin typeface="Arial" panose="020B0604020202020204" pitchFamily="34" charset="0"/>
                        </a:rPr>
                        <a:t> </a:t>
                      </a:r>
                    </a:p>
                  </a:txBody>
                  <a:tcPr marL="8215" marR="8215" marT="821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s-CO" sz="700" b="0" i="0" u="none" strike="noStrike" dirty="0">
                          <a:solidFill>
                            <a:srgbClr val="000000"/>
                          </a:solidFill>
                          <a:effectLst/>
                          <a:latin typeface="Arial" panose="020B0604020202020204" pitchFamily="34" charset="0"/>
                        </a:rPr>
                        <a:t> </a:t>
                      </a:r>
                    </a:p>
                  </a:txBody>
                  <a:tcPr marL="8215" marR="8215" marT="821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CO"/>
                    </a:p>
                  </a:txBody>
                  <a:tcPr/>
                </a:tc>
                <a:tc>
                  <a:txBody>
                    <a:bodyPr/>
                    <a:lstStyle/>
                    <a:p>
                      <a:pPr algn="ctr" fontAlgn="ctr"/>
                      <a:r>
                        <a:rPr lang="es-CO" sz="700" b="0" i="0" u="none" strike="noStrike">
                          <a:solidFill>
                            <a:srgbClr val="000000"/>
                          </a:solidFill>
                          <a:effectLst/>
                          <a:latin typeface="Arial" panose="020B0604020202020204" pitchFamily="34" charset="0"/>
                        </a:rPr>
                        <a:t> </a:t>
                      </a:r>
                    </a:p>
                  </a:txBody>
                  <a:tcPr marL="8215" marR="8215" marT="821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700" b="0" i="0" u="none" strike="noStrike">
                          <a:solidFill>
                            <a:srgbClr val="000000"/>
                          </a:solidFill>
                          <a:effectLst/>
                          <a:latin typeface="Arial" panose="020B0604020202020204" pitchFamily="34" charset="0"/>
                        </a:rPr>
                        <a:t> </a:t>
                      </a:r>
                    </a:p>
                  </a:txBody>
                  <a:tcPr marL="8215" marR="8215" marT="821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900" b="0" i="0" u="none" strike="noStrike">
                          <a:solidFill>
                            <a:srgbClr val="000000"/>
                          </a:solidFill>
                          <a:effectLst/>
                          <a:latin typeface="Calibri" panose="020F0502020204030204" pitchFamily="34" charset="0"/>
                        </a:rPr>
                        <a:t> </a:t>
                      </a:r>
                    </a:p>
                  </a:txBody>
                  <a:tcPr marL="8215" marR="8215" marT="82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b"/>
                      <a:r>
                        <a:rPr lang="es-CO" sz="900" b="0" i="0" u="none" strike="noStrike">
                          <a:solidFill>
                            <a:srgbClr val="000000"/>
                          </a:solidFill>
                          <a:effectLst/>
                          <a:latin typeface="Calibri" panose="020F0502020204030204" pitchFamily="34" charset="0"/>
                        </a:rPr>
                        <a:t> </a:t>
                      </a:r>
                    </a:p>
                  </a:txBody>
                  <a:tcPr marL="8215" marR="8215" marT="82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O"/>
                    </a:p>
                  </a:txBody>
                  <a:tcPr/>
                </a:tc>
                <a:tc hMerge="1">
                  <a:txBody>
                    <a:bodyPr/>
                    <a:lstStyle/>
                    <a:p>
                      <a:pPr algn="ctr" fontAlgn="ctr"/>
                      <a:endParaRPr lang="es-CO" sz="700" b="0" i="0" u="none" strike="noStrike">
                        <a:solidFill>
                          <a:srgbClr val="000000"/>
                        </a:solidFill>
                        <a:effectLst/>
                        <a:latin typeface="Arial" panose="020B0604020202020204" pitchFamily="34" charset="0"/>
                      </a:endParaRPr>
                    </a:p>
                  </a:txBody>
                  <a:tcPr marL="8215" marR="8215" marT="821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700" b="0" i="0" u="none" strike="noStrike">
                          <a:solidFill>
                            <a:srgbClr val="000000"/>
                          </a:solidFill>
                          <a:effectLst/>
                          <a:latin typeface="Arial" panose="020B0604020202020204" pitchFamily="34" charset="0"/>
                        </a:rPr>
                        <a:t> </a:t>
                      </a:r>
                    </a:p>
                  </a:txBody>
                  <a:tcPr marL="8215" marR="8215" marT="821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700" b="0" i="0" u="none" strike="noStrike">
                          <a:solidFill>
                            <a:srgbClr val="000000"/>
                          </a:solidFill>
                          <a:effectLst/>
                          <a:latin typeface="Arial" panose="020B0604020202020204" pitchFamily="34" charset="0"/>
                        </a:rPr>
                        <a:t> </a:t>
                      </a:r>
                    </a:p>
                  </a:txBody>
                  <a:tcPr marL="8215" marR="8215" marT="821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700" b="0" i="0" u="none" strike="noStrike">
                          <a:solidFill>
                            <a:srgbClr val="000000"/>
                          </a:solidFill>
                          <a:effectLst/>
                          <a:latin typeface="Arial" panose="020B0604020202020204" pitchFamily="34" charset="0"/>
                        </a:rPr>
                        <a:t> </a:t>
                      </a:r>
                    </a:p>
                  </a:txBody>
                  <a:tcPr marL="8215" marR="8215" marT="821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700" b="0" i="0" u="none" strike="noStrike">
                          <a:solidFill>
                            <a:srgbClr val="000000"/>
                          </a:solidFill>
                          <a:effectLst/>
                          <a:latin typeface="Arial" panose="020B0604020202020204" pitchFamily="34" charset="0"/>
                        </a:rPr>
                        <a:t> </a:t>
                      </a:r>
                    </a:p>
                  </a:txBody>
                  <a:tcPr marL="8215" marR="8215" marT="821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extLst>
                  <a:ext uri="{0D108BD9-81ED-4DB2-BD59-A6C34878D82A}">
                    <a16:rowId xmlns:a16="http://schemas.microsoft.com/office/drawing/2014/main" val="10001"/>
                  </a:ext>
                </a:extLst>
              </a:tr>
              <a:tr h="270903">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w="6350" cap="flat" cmpd="sng" algn="ctr">
                      <a:solidFill>
                        <a:srgbClr val="000000"/>
                      </a:solidFill>
                      <a:prstDash val="solid"/>
                      <a:round/>
                      <a:headEnd type="none" w="med" len="med"/>
                      <a:tailEnd type="none" w="med" len="med"/>
                    </a:lnR>
                    <a:lnT>
                      <a:noFill/>
                    </a:lnT>
                    <a:lnB>
                      <a:noFill/>
                    </a:lnB>
                  </a:tcPr>
                </a:tc>
                <a:tc gridSpan="8">
                  <a:txBody>
                    <a:bodyPr/>
                    <a:lstStyle/>
                    <a:p>
                      <a:pPr algn="l" fontAlgn="ctr"/>
                      <a:r>
                        <a:rPr lang="es-CO" sz="700" b="0" i="0" u="none" strike="noStrike" dirty="0">
                          <a:solidFill>
                            <a:srgbClr val="000000"/>
                          </a:solidFill>
                          <a:effectLst/>
                          <a:latin typeface="Arial" panose="020B0604020202020204" pitchFamily="34" charset="0"/>
                        </a:rPr>
                        <a:t>Tipo de evento:</a:t>
                      </a:r>
                    </a:p>
                  </a:txBody>
                  <a:tcPr marL="8215" marR="8215" marT="82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gridSpan="19">
                  <a:txBody>
                    <a:bodyPr/>
                    <a:lstStyle/>
                    <a:p>
                      <a:pPr algn="l" fontAlgn="ctr"/>
                      <a:r>
                        <a:rPr lang="es-CO" sz="1200" b="0" i="0" u="none" strike="noStrike" dirty="0">
                          <a:solidFill>
                            <a:schemeClr val="tx1"/>
                          </a:solidFill>
                          <a:effectLst/>
                          <a:latin typeface="Arial" panose="020B0604020202020204" pitchFamily="34" charset="0"/>
                        </a:rPr>
                        <a:t> Reunión vocales de control – Modificación tarifaria 2023</a:t>
                      </a:r>
                    </a:p>
                  </a:txBody>
                  <a:tcPr marL="8215" marR="8215" marT="82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6">
                  <a:txBody>
                    <a:bodyPr/>
                    <a:lstStyle/>
                    <a:p>
                      <a:pPr algn="l" fontAlgn="ctr"/>
                      <a:r>
                        <a:rPr lang="es-CO" sz="700" b="0" i="0" u="none" strike="noStrike" dirty="0">
                          <a:solidFill>
                            <a:srgbClr val="000000"/>
                          </a:solidFill>
                          <a:effectLst/>
                          <a:latin typeface="Arial" panose="020B0604020202020204" pitchFamily="34" charset="0"/>
                        </a:rPr>
                        <a:t>Fecha: </a:t>
                      </a:r>
                    </a:p>
                  </a:txBody>
                  <a:tcPr marL="8215" marR="8215" marT="82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gridSpan="13">
                  <a:txBody>
                    <a:bodyPr/>
                    <a:lstStyle/>
                    <a:p>
                      <a:pPr algn="ctr" fontAlgn="ctr"/>
                      <a:r>
                        <a:rPr lang="es-CO" sz="1200" b="0" i="0" u="none" strike="noStrike" baseline="0" dirty="0">
                          <a:solidFill>
                            <a:srgbClr val="000000"/>
                          </a:solidFill>
                          <a:effectLst/>
                          <a:latin typeface="Arial" panose="020B0604020202020204" pitchFamily="34" charset="0"/>
                        </a:rPr>
                        <a:t>31 mayo </a:t>
                      </a:r>
                      <a:r>
                        <a:rPr lang="es-CO" sz="1200" b="0" i="0" u="none" strike="noStrike" dirty="0">
                          <a:solidFill>
                            <a:srgbClr val="000000"/>
                          </a:solidFill>
                          <a:effectLst/>
                          <a:latin typeface="Arial" panose="020B0604020202020204" pitchFamily="34" charset="0"/>
                        </a:rPr>
                        <a:t>2023</a:t>
                      </a:r>
                    </a:p>
                  </a:txBody>
                  <a:tcPr marL="8215" marR="8215" marT="82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6">
                  <a:txBody>
                    <a:bodyPr/>
                    <a:lstStyle/>
                    <a:p>
                      <a:pPr algn="ctr" fontAlgn="ctr"/>
                      <a:r>
                        <a:rPr lang="es-CO" sz="700" b="0" i="0" u="none" strike="noStrike" dirty="0">
                          <a:solidFill>
                            <a:srgbClr val="000000"/>
                          </a:solidFill>
                          <a:effectLst/>
                          <a:latin typeface="Arial" panose="020B0604020202020204" pitchFamily="34" charset="0"/>
                        </a:rPr>
                        <a:t>Área EAAB:</a:t>
                      </a:r>
                    </a:p>
                  </a:txBody>
                  <a:tcPr marL="8215" marR="8215" marT="82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gridSpan="12">
                  <a:txBody>
                    <a:bodyPr/>
                    <a:lstStyle/>
                    <a:p>
                      <a:pPr algn="l" fontAlgn="ctr"/>
                      <a:r>
                        <a:rPr lang="es-CO" sz="1200" b="0" i="0" u="none" strike="noStrike" dirty="0">
                          <a:solidFill>
                            <a:srgbClr val="000000"/>
                          </a:solidFill>
                          <a:effectLst/>
                          <a:latin typeface="Arial" panose="020B0604020202020204" pitchFamily="34" charset="0"/>
                        </a:rPr>
                        <a:t>  D.G.C.</a:t>
                      </a:r>
                    </a:p>
                  </a:txBody>
                  <a:tcPr marL="8215" marR="8215" marT="82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2"/>
                  </a:ext>
                </a:extLst>
              </a:tr>
              <a:tr h="154986">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gridSpan="2">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O"/>
                    </a:p>
                  </a:txBody>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B>
                      <a:noFill/>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dirty="0">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dirty="0">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dirty="0">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dirty="0">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dirty="0">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dirty="0">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endParaRPr lang="es-CO" dirty="0"/>
                    </a:p>
                  </a:txBody>
                  <a:tcPr marL="8215" marR="8215" marT="8215" marB="0">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l" fontAlgn="t"/>
                      <a:endParaRPr lang="es-CO" sz="700" b="0" i="0" u="none" strike="noStrike" dirty="0">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a:noFill/>
                    </a:lnB>
                  </a:tcPr>
                </a:tc>
                <a:tc gridSpan="2">
                  <a:txBody>
                    <a:bodyPr/>
                    <a:lstStyle/>
                    <a:p>
                      <a:endParaRPr lang="es-CO" dirty="0"/>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O"/>
                    </a:p>
                  </a:txBody>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dirty="0">
                        <a:solidFill>
                          <a:srgbClr val="000000"/>
                        </a:solidFill>
                        <a:effectLst/>
                        <a:latin typeface="Arial" panose="020B0604020202020204" pitchFamily="34" charset="0"/>
                      </a:endParaRPr>
                    </a:p>
                  </a:txBody>
                  <a:tcPr marL="8215" marR="8215" marT="8215"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O"/>
                    </a:p>
                  </a:txBody>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O"/>
                    </a:p>
                  </a:txBody>
                  <a:tcPr/>
                </a:tc>
                <a:tc gridSpan="2">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O"/>
                    </a:p>
                  </a:txBody>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extLst>
                  <a:ext uri="{0D108BD9-81ED-4DB2-BD59-A6C34878D82A}">
                    <a16:rowId xmlns:a16="http://schemas.microsoft.com/office/drawing/2014/main" val="10003"/>
                  </a:ext>
                </a:extLst>
              </a:tr>
              <a:tr h="215704">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w="6350" cap="flat" cmpd="sng" algn="ctr">
                      <a:solidFill>
                        <a:srgbClr val="000000"/>
                      </a:solidFill>
                      <a:prstDash val="solid"/>
                      <a:round/>
                      <a:headEnd type="none" w="med" len="med"/>
                      <a:tailEnd type="none" w="med" len="med"/>
                    </a:lnR>
                    <a:lnT>
                      <a:noFill/>
                    </a:lnT>
                    <a:lnB>
                      <a:noFill/>
                    </a:lnB>
                  </a:tcPr>
                </a:tc>
                <a:tc gridSpan="6">
                  <a:txBody>
                    <a:bodyPr/>
                    <a:lstStyle/>
                    <a:p>
                      <a:pPr algn="l" fontAlgn="ctr"/>
                      <a:r>
                        <a:rPr lang="es-CO" sz="700" b="0" i="0" u="none" strike="noStrike">
                          <a:solidFill>
                            <a:srgbClr val="000000"/>
                          </a:solidFill>
                          <a:effectLst/>
                          <a:latin typeface="Arial" panose="020B0604020202020204" pitchFamily="34" charset="0"/>
                        </a:rPr>
                        <a:t>Municipio: </a:t>
                      </a:r>
                    </a:p>
                  </a:txBody>
                  <a:tcPr marL="8215" marR="8215" marT="82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gridSpan="10">
                  <a:txBody>
                    <a:bodyPr/>
                    <a:lstStyle/>
                    <a:p>
                      <a:pPr algn="l" fontAlgn="ctr"/>
                      <a:r>
                        <a:rPr lang="es-CO" sz="700" b="0" i="0" u="none" strike="noStrike" dirty="0">
                          <a:solidFill>
                            <a:srgbClr val="000000"/>
                          </a:solidFill>
                          <a:effectLst/>
                          <a:latin typeface="Arial" panose="020B0604020202020204" pitchFamily="34" charset="0"/>
                        </a:rPr>
                        <a:t> </a:t>
                      </a:r>
                      <a:r>
                        <a:rPr lang="es-CO" sz="1200" b="0" i="0" u="none" strike="noStrike" dirty="0">
                          <a:solidFill>
                            <a:srgbClr val="000000"/>
                          </a:solidFill>
                          <a:effectLst/>
                          <a:latin typeface="Arial" panose="020B0604020202020204" pitchFamily="34" charset="0"/>
                        </a:rPr>
                        <a:t>Bogotá</a:t>
                      </a:r>
                    </a:p>
                  </a:txBody>
                  <a:tcPr marL="8215" marR="8215" marT="82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4">
                  <a:txBody>
                    <a:bodyPr/>
                    <a:lstStyle/>
                    <a:p>
                      <a:pPr algn="ctr" fontAlgn="ctr"/>
                      <a:r>
                        <a:rPr lang="es-CO" sz="700" b="0" i="0" u="none" strike="noStrike">
                          <a:solidFill>
                            <a:srgbClr val="000000"/>
                          </a:solidFill>
                          <a:effectLst/>
                          <a:latin typeface="Arial" panose="020B0604020202020204" pitchFamily="34" charset="0"/>
                        </a:rPr>
                        <a:t>Rural</a:t>
                      </a:r>
                    </a:p>
                  </a:txBody>
                  <a:tcPr marL="8215" marR="8215" marT="82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CO"/>
                    </a:p>
                  </a:txBody>
                  <a:tcPr/>
                </a:tc>
                <a:tc hMerge="1">
                  <a:txBody>
                    <a:bodyPr/>
                    <a:lstStyle/>
                    <a:p>
                      <a:endParaRPr lang="es-CO"/>
                    </a:p>
                  </a:txBody>
                  <a:tcPr/>
                </a:tc>
                <a:tc hMerge="1">
                  <a:txBody>
                    <a:bodyPr/>
                    <a:lstStyle/>
                    <a:p>
                      <a:endParaRPr lang="es-CO"/>
                    </a:p>
                  </a:txBody>
                  <a:tcPr/>
                </a:tc>
                <a:tc gridSpan="2">
                  <a:txBody>
                    <a:bodyPr/>
                    <a:lstStyle/>
                    <a:p>
                      <a:pPr algn="ctr" fontAlgn="ctr"/>
                      <a:r>
                        <a:rPr lang="es-CO" sz="700" b="0" i="0" u="none" strike="noStrike" dirty="0">
                          <a:solidFill>
                            <a:srgbClr val="000000"/>
                          </a:solidFill>
                          <a:effectLst/>
                          <a:latin typeface="Arial" panose="020B0604020202020204" pitchFamily="34" charset="0"/>
                        </a:rPr>
                        <a:t> </a:t>
                      </a:r>
                    </a:p>
                  </a:txBody>
                  <a:tcPr marL="8215" marR="8215" marT="82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CO"/>
                    </a:p>
                  </a:txBody>
                  <a:tcPr/>
                </a:tc>
                <a:tc gridSpan="4">
                  <a:txBody>
                    <a:bodyPr/>
                    <a:lstStyle/>
                    <a:p>
                      <a:pPr algn="ctr" fontAlgn="ctr"/>
                      <a:r>
                        <a:rPr lang="es-CO" sz="700" b="0" i="0" u="none" strike="noStrike" dirty="0">
                          <a:solidFill>
                            <a:srgbClr val="000000"/>
                          </a:solidFill>
                          <a:effectLst/>
                          <a:latin typeface="Arial" panose="020B0604020202020204" pitchFamily="34" charset="0"/>
                        </a:rPr>
                        <a:t>Urbano </a:t>
                      </a:r>
                    </a:p>
                  </a:txBody>
                  <a:tcPr marL="8215" marR="8215" marT="82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CO"/>
                    </a:p>
                  </a:txBody>
                  <a:tcPr/>
                </a:tc>
                <a:tc hMerge="1">
                  <a:txBody>
                    <a:bodyPr/>
                    <a:lstStyle/>
                    <a:p>
                      <a:endParaRPr lang="es-CO"/>
                    </a:p>
                  </a:txBody>
                  <a:tcPr/>
                </a:tc>
                <a:tc hMerge="1">
                  <a:txBody>
                    <a:bodyPr/>
                    <a:lstStyle/>
                    <a:p>
                      <a:endParaRPr lang="es-CO"/>
                    </a:p>
                  </a:txBody>
                  <a:tcPr/>
                </a:tc>
                <a:tc gridSpan="2">
                  <a:txBody>
                    <a:bodyPr/>
                    <a:lstStyle/>
                    <a:p>
                      <a:pPr algn="l" fontAlgn="ctr"/>
                      <a:r>
                        <a:rPr lang="es-CO" sz="700" b="1" i="0" u="none" strike="noStrike" dirty="0">
                          <a:solidFill>
                            <a:srgbClr val="000000"/>
                          </a:solidFill>
                          <a:effectLst/>
                          <a:latin typeface="Arial" panose="020B0604020202020204" pitchFamily="34" charset="0"/>
                        </a:rPr>
                        <a:t> </a:t>
                      </a:r>
                      <a:r>
                        <a:rPr lang="es-CO" sz="1200" b="1" i="0" u="none" strike="noStrike" dirty="0">
                          <a:solidFill>
                            <a:srgbClr val="000000"/>
                          </a:solidFill>
                          <a:effectLst/>
                          <a:latin typeface="Arial" panose="020B0604020202020204" pitchFamily="34" charset="0"/>
                        </a:rPr>
                        <a:t>X</a:t>
                      </a:r>
                    </a:p>
                  </a:txBody>
                  <a:tcPr marL="8215" marR="8215" marT="82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CO"/>
                    </a:p>
                  </a:txBody>
                  <a:tcPr/>
                </a:tc>
                <a:tc gridSpan="3">
                  <a:txBody>
                    <a:bodyPr/>
                    <a:lstStyle/>
                    <a:p>
                      <a:endParaRPr lang="es-CO"/>
                    </a:p>
                  </a:txBody>
                  <a:tcPr marL="8215" marR="8215" marT="8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pPr algn="ctr" fontAlgn="ctr"/>
                      <a:endParaRPr lang="es-CO" sz="700" b="0" i="0" u="none" strike="noStrike" dirty="0">
                        <a:solidFill>
                          <a:srgbClr val="000000"/>
                        </a:solidFill>
                        <a:effectLst/>
                        <a:latin typeface="Arial" panose="020B0604020202020204" pitchFamily="34" charset="0"/>
                      </a:endParaRPr>
                    </a:p>
                  </a:txBody>
                  <a:tcPr marL="8215" marR="8215" marT="8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10">
                  <a:txBody>
                    <a:bodyPr/>
                    <a:lstStyle/>
                    <a:p>
                      <a:pPr algn="ctr" fontAlgn="ctr"/>
                      <a:r>
                        <a:rPr lang="es-CO" sz="700" b="0" i="0" u="none" strike="noStrike" dirty="0">
                          <a:solidFill>
                            <a:srgbClr val="000000"/>
                          </a:solidFill>
                          <a:effectLst/>
                          <a:latin typeface="Arial" panose="020B0604020202020204" pitchFamily="34" charset="0"/>
                        </a:rPr>
                        <a:t>Lugar</a:t>
                      </a:r>
                    </a:p>
                  </a:txBody>
                  <a:tcPr marL="8215" marR="8215" marT="82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gridSpan="24">
                  <a:txBody>
                    <a:bodyPr/>
                    <a:lstStyle/>
                    <a:p>
                      <a:pPr marL="0" marR="0" lvl="0" indent="0" algn="l" defTabSz="685800" rtl="0" eaLnBrk="1" fontAlgn="ctr" latinLnBrk="0" hangingPunct="1">
                        <a:lnSpc>
                          <a:spcPct val="100000"/>
                        </a:lnSpc>
                        <a:spcBef>
                          <a:spcPts val="0"/>
                        </a:spcBef>
                        <a:spcAft>
                          <a:spcPts val="0"/>
                        </a:spcAft>
                        <a:buClrTx/>
                        <a:buSzTx/>
                        <a:buFontTx/>
                        <a:buNone/>
                        <a:tabLst/>
                        <a:defRPr/>
                      </a:pPr>
                      <a:r>
                        <a:rPr lang="es-CO" sz="700" b="0" i="0" u="none" strike="noStrike" dirty="0">
                          <a:solidFill>
                            <a:srgbClr val="000000"/>
                          </a:solidFill>
                          <a:effectLst/>
                          <a:latin typeface="Arial" panose="020B0604020202020204" pitchFamily="34" charset="0"/>
                        </a:rPr>
                        <a:t> </a:t>
                      </a:r>
                      <a:r>
                        <a:rPr lang="es-CO" sz="200" b="0" i="0" u="none" strike="noStrike" dirty="0">
                          <a:solidFill>
                            <a:srgbClr val="000000"/>
                          </a:solidFill>
                          <a:effectLst/>
                          <a:latin typeface="Arial" panose="020B0604020202020204" pitchFamily="34" charset="0"/>
                        </a:rPr>
                        <a:t> </a:t>
                      </a:r>
                      <a:r>
                        <a:rPr lang="es-ES_tradnl" sz="1350" kern="1200" dirty="0">
                          <a:solidFill>
                            <a:schemeClr val="tx1"/>
                          </a:solidFill>
                          <a:effectLst/>
                          <a:latin typeface="+mn-lt"/>
                          <a:ea typeface="+mn-ea"/>
                          <a:cs typeface="+mn-cs"/>
                        </a:rPr>
                        <a:t>Plataforma virtual  </a:t>
                      </a:r>
                      <a:r>
                        <a:rPr lang="es-ES_tradnl" sz="1350" u="sng" kern="1200" dirty="0">
                          <a:solidFill>
                            <a:schemeClr val="tx1"/>
                          </a:solidFill>
                          <a:effectLst/>
                          <a:latin typeface="+mn-lt"/>
                          <a:ea typeface="+mn-ea"/>
                          <a:cs typeface="+mn-cs"/>
                          <a:hlinkClick r:id="rId3"/>
                        </a:rPr>
                        <a:t>https://meet.google.com/zqc-dcae-ndu</a:t>
                      </a:r>
                      <a:endParaRPr lang="es-CO" sz="1200" b="0" i="0" u="none" strike="noStrike" dirty="0">
                        <a:solidFill>
                          <a:srgbClr val="FF0000"/>
                        </a:solidFill>
                        <a:effectLst/>
                        <a:latin typeface="Arial" panose="020B0604020202020204" pitchFamily="34" charset="0"/>
                      </a:endParaRPr>
                    </a:p>
                  </a:txBody>
                  <a:tcPr marL="8215" marR="8215" marT="82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a:txBody>
                    <a:bodyPr/>
                    <a:lstStyle/>
                    <a:p>
                      <a:pPr algn="l" fontAlgn="b"/>
                      <a:endParaRPr lang="es-CO" sz="900" b="0" i="0" u="none" strike="noStrike" dirty="0">
                        <a:solidFill>
                          <a:srgbClr val="000000"/>
                        </a:solidFill>
                        <a:effectLst/>
                        <a:latin typeface="Calibri" panose="020F0502020204030204" pitchFamily="34" charset="0"/>
                      </a:endParaRPr>
                    </a:p>
                  </a:txBody>
                  <a:tcPr marL="8215" marR="8215" marT="821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4"/>
                  </a:ext>
                </a:extLst>
              </a:tr>
              <a:tr h="154986">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a:txBody>
                    <a:bodyPr/>
                    <a:lstStyle/>
                    <a:p>
                      <a:pPr algn="l" fontAlgn="t"/>
                      <a:endParaRPr lang="es-CO" sz="700" b="0" i="0" u="none" strike="noStrike" dirty="0">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endParaRPr lang="es-CO" dirty="0"/>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endParaRPr lang="es-CO"/>
                    </a:p>
                  </a:txBody>
                  <a:tcPr marL="8215" marR="8215" marT="8215" marB="0">
                    <a:lnL>
                      <a:noFill/>
                    </a:lnL>
                    <a:lnR>
                      <a:noFill/>
                    </a:lnR>
                    <a:lnT>
                      <a:noFill/>
                    </a:lnT>
                    <a:lnB>
                      <a:noFill/>
                    </a:lnB>
                  </a:tcPr>
                </a:tc>
                <a:tc hMerge="1">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a:noFill/>
                    </a:lnT>
                    <a:lnB>
                      <a:noFill/>
                    </a:lnB>
                  </a:tcPr>
                </a:tc>
                <a:tc hMerge="1">
                  <a:txBody>
                    <a:bodyPr/>
                    <a:lstStyle/>
                    <a:p>
                      <a:pPr algn="l" fontAlgn="t"/>
                      <a:endParaRPr lang="es-CO" sz="700" b="0" i="0" u="none" strike="noStrike">
                        <a:solidFill>
                          <a:srgbClr val="000000"/>
                        </a:solidFill>
                        <a:effectLst/>
                        <a:latin typeface="Arial" panose="020B0604020202020204" pitchFamily="34" charset="0"/>
                      </a:endParaRPr>
                    </a:p>
                  </a:txBody>
                  <a:tcPr marL="8215" marR="8215" marT="8215" marB="0">
                    <a:lnL>
                      <a:noFill/>
                    </a:lnL>
                    <a:lnR>
                      <a:noFill/>
                    </a:lnR>
                    <a:lnT>
                      <a:noFill/>
                    </a:lnT>
                    <a:lnB>
                      <a:noFill/>
                    </a:lnB>
                  </a:tcPr>
                </a:tc>
                <a:tc>
                  <a:txBody>
                    <a:bodyPr/>
                    <a:lstStyle/>
                    <a:p>
                      <a:endParaRPr lang="es-CO"/>
                    </a:p>
                  </a:txBody>
                  <a:tcPr marL="8215" marR="8215" marT="8215" marB="0">
                    <a:lnL>
                      <a:noFill/>
                    </a:lnL>
                    <a:lnR>
                      <a:noFill/>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tcPr>
                </a:tc>
                <a:tc gridSpan="2">
                  <a:txBody>
                    <a:bodyPr/>
                    <a:lstStyle/>
                    <a:p>
                      <a:endParaRPr lang="es-CO" dirty="0"/>
                    </a:p>
                  </a:txBody>
                  <a:tcPr marL="8215" marR="8215" marT="8215" marB="0" anchor="b">
                    <a:lnL>
                      <a:noFill/>
                    </a:lnL>
                    <a:lnR>
                      <a:noFill/>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tcPr>
                </a:tc>
                <a:tc hMerge="1">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tcPr>
                </a:tc>
                <a:tc>
                  <a:txBody>
                    <a:bodyPr/>
                    <a:lstStyle/>
                    <a:p>
                      <a:pPr algn="l" fontAlgn="b"/>
                      <a:endParaRPr lang="es-CO" sz="900" b="0" i="0" u="none" strike="noStrike" dirty="0">
                        <a:solidFill>
                          <a:srgbClr val="000000"/>
                        </a:solidFill>
                        <a:effectLst/>
                        <a:latin typeface="Calibri" panose="020F0502020204030204" pitchFamily="34" charset="0"/>
                      </a:endParaRPr>
                    </a:p>
                  </a:txBody>
                  <a:tcPr marL="8215" marR="8215" marT="8215" marB="0" anchor="b">
                    <a:lnL>
                      <a:noFill/>
                    </a:lnL>
                    <a:lnR>
                      <a:noFill/>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tcPr>
                </a:tc>
                <a:tc gridSpan="2">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tcPr>
                </a:tc>
                <a:tc hMerge="1">
                  <a:txBody>
                    <a:bodyPr/>
                    <a:lstStyle/>
                    <a:p>
                      <a:endParaRPr lang="es-CO"/>
                    </a:p>
                  </a:txBody>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tcPr>
                </a:tc>
                <a:tc gridSpan="2">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tcPr>
                </a:tc>
                <a:tc hMerge="1">
                  <a:txBody>
                    <a:bodyPr/>
                    <a:lstStyle/>
                    <a:p>
                      <a:endParaRPr lang="es-CO"/>
                    </a:p>
                  </a:txBody>
                  <a:tcPr/>
                </a:tc>
                <a:tc gridSpan="2">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tcPr>
                </a:tc>
                <a:tc hMerge="1">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tcPr>
                </a:tc>
                <a:tc gridSpan="2">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tcPr>
                </a:tc>
                <a:tc hMerge="1">
                  <a:txBody>
                    <a:bodyPr/>
                    <a:lstStyle/>
                    <a:p>
                      <a:endParaRPr lang="es-CO"/>
                    </a:p>
                  </a:txBody>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extLst>
                  <a:ext uri="{0D108BD9-81ED-4DB2-BD59-A6C34878D82A}">
                    <a16:rowId xmlns:a16="http://schemas.microsoft.com/office/drawing/2014/main" val="10005"/>
                  </a:ext>
                </a:extLst>
              </a:tr>
              <a:tr h="160506">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w="6350" cap="flat" cmpd="sng" algn="ctr">
                      <a:solidFill>
                        <a:srgbClr val="000000"/>
                      </a:solidFill>
                      <a:prstDash val="solid"/>
                      <a:round/>
                      <a:headEnd type="none" w="med" len="med"/>
                      <a:tailEnd type="none" w="med" len="med"/>
                    </a:lnR>
                    <a:lnT>
                      <a:noFill/>
                    </a:lnT>
                    <a:lnB>
                      <a:noFill/>
                    </a:lnB>
                  </a:tcPr>
                </a:tc>
                <a:tc gridSpan="6">
                  <a:txBody>
                    <a:bodyPr/>
                    <a:lstStyle/>
                    <a:p>
                      <a:pPr algn="l" fontAlgn="ctr"/>
                      <a:r>
                        <a:rPr lang="es-CO" sz="700" b="0" i="0" u="none" strike="noStrike" dirty="0">
                          <a:solidFill>
                            <a:srgbClr val="000000"/>
                          </a:solidFill>
                          <a:effectLst/>
                          <a:latin typeface="Arial" panose="020B0604020202020204" pitchFamily="34" charset="0"/>
                        </a:rPr>
                        <a:t>Institución  Empresa</a:t>
                      </a:r>
                    </a:p>
                  </a:txBody>
                  <a:tcPr marL="8215" marR="8215" marT="82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gridSpan="23">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s-CO" sz="1400" b="0" i="0" u="none" strike="noStrike" dirty="0">
                          <a:solidFill>
                            <a:srgbClr val="000000"/>
                          </a:solidFill>
                          <a:effectLst/>
                          <a:latin typeface="Arial" panose="020B0604020202020204" pitchFamily="34" charset="0"/>
                        </a:rPr>
                        <a:t>Vocales de Control</a:t>
                      </a:r>
                    </a:p>
                  </a:txBody>
                  <a:tcPr marL="8215" marR="8215" marT="8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gridSpan="3">
                  <a:txBody>
                    <a:bodyPr/>
                    <a:lstStyle/>
                    <a:p>
                      <a:endParaRPr lang="es-CO" dirty="0"/>
                    </a:p>
                  </a:txBody>
                  <a:tcPr marL="8215" marR="8215" marT="8215" marB="0" anchor="ctr">
                    <a:lnL w="6350" cap="flat" cmpd="sng" algn="ctr">
                      <a:solidFill>
                        <a:srgbClr val="000000"/>
                      </a:solidFill>
                      <a:prstDash val="solid"/>
                      <a:round/>
                      <a:headEnd type="none" w="med" len="med"/>
                      <a:tailEnd type="none" w="med" len="med"/>
                    </a:lnL>
                    <a:lnR w="6350" cap="flat" cmpd="sng" algn="ctr">
                      <a:noFill/>
                      <a:prstDash val="solid"/>
                      <a:round/>
                      <a:headEnd type="none" w="med" len="med"/>
                      <a:tailEnd type="none" w="med" len="med"/>
                    </a:lnR>
                    <a:lnT>
                      <a:noFill/>
                    </a:lnT>
                    <a:lnB>
                      <a:noFill/>
                    </a:lnB>
                    <a:solidFill>
                      <a:srgbClr val="FFFFFF"/>
                    </a:solidFill>
                  </a:tcPr>
                </a:tc>
                <a:tc hMerge="1">
                  <a:txBody>
                    <a:bodyPr/>
                    <a:lstStyle/>
                    <a:p>
                      <a:pPr algn="l" fontAlgn="ctr"/>
                      <a:endParaRPr lang="es-CO" sz="700" b="0" i="0" u="none" strike="noStrike">
                        <a:solidFill>
                          <a:srgbClr val="000000"/>
                        </a:solidFill>
                        <a:effectLst/>
                        <a:latin typeface="Arial" panose="020B0604020202020204" pitchFamily="34" charset="0"/>
                      </a:endParaRPr>
                    </a:p>
                  </a:txBody>
                  <a:tcPr marL="8215" marR="8215" marT="8215" marB="0" anchor="ctr">
                    <a:lnL w="6350" cap="flat" cmpd="sng" algn="ctr">
                      <a:solidFill>
                        <a:srgbClr val="000000"/>
                      </a:solidFill>
                      <a:prstDash val="solid"/>
                      <a:round/>
                      <a:headEnd type="none" w="med" len="med"/>
                      <a:tailEnd type="none" w="med" len="med"/>
                    </a:lnL>
                    <a:lnR w="6350" cap="flat" cmpd="sng" algn="ctr">
                      <a:noFill/>
                      <a:prstDash val="solid"/>
                      <a:round/>
                      <a:headEnd type="none" w="med" len="med"/>
                      <a:tailEnd type="none" w="med" len="med"/>
                    </a:lnR>
                    <a:lnT>
                      <a:noFill/>
                    </a:lnT>
                    <a:lnB>
                      <a:noFill/>
                    </a:lnB>
                    <a:solidFill>
                      <a:srgbClr val="FFFFFF"/>
                    </a:solidFill>
                  </a:tcPr>
                </a:tc>
                <a:tc hMerge="1">
                  <a:txBody>
                    <a:bodyPr/>
                    <a:lstStyle/>
                    <a:p>
                      <a:pPr algn="l" fontAlgn="ctr"/>
                      <a:endParaRPr lang="es-CO" sz="700" b="0" i="0" u="none" strike="noStrike">
                        <a:solidFill>
                          <a:srgbClr val="000000"/>
                        </a:solidFill>
                        <a:effectLst/>
                        <a:latin typeface="Arial" panose="020B0604020202020204" pitchFamily="34" charset="0"/>
                      </a:endParaRPr>
                    </a:p>
                  </a:txBody>
                  <a:tcPr marL="8215" marR="8215" marT="8215" marB="0" anchor="ctr">
                    <a:lnL w="6350" cap="flat" cmpd="sng" algn="ctr">
                      <a:solidFill>
                        <a:srgbClr val="000000"/>
                      </a:solidFill>
                      <a:prstDash val="solid"/>
                      <a:round/>
                      <a:headEnd type="none" w="med" len="med"/>
                      <a:tailEnd type="none" w="med" len="med"/>
                    </a:lnL>
                    <a:lnR w="6350" cap="flat" cmpd="sng" algn="ctr">
                      <a:noFill/>
                      <a:prstDash val="solid"/>
                      <a:round/>
                      <a:headEnd type="none" w="med" len="med"/>
                      <a:tailEnd type="none" w="med" len="med"/>
                    </a:lnR>
                    <a:lnT>
                      <a:noFill/>
                    </a:lnT>
                    <a:lnB>
                      <a:noFill/>
                    </a:lnB>
                    <a:solidFill>
                      <a:srgbClr val="FFFFFF"/>
                    </a:solidFill>
                  </a:tcPr>
                </a:tc>
                <a:tc gridSpan="8">
                  <a:txBody>
                    <a:bodyPr/>
                    <a:lstStyle/>
                    <a:p>
                      <a:pPr algn="ctr" fontAlgn="ctr"/>
                      <a:endParaRPr lang="es-CO" sz="700" b="0" i="0" u="none" strike="noStrike" dirty="0">
                        <a:solidFill>
                          <a:srgbClr val="000000"/>
                        </a:solidFill>
                        <a:effectLst/>
                        <a:latin typeface="Arial" panose="020B0604020202020204" pitchFamily="34" charset="0"/>
                      </a:endParaRPr>
                    </a:p>
                  </a:txBody>
                  <a:tcPr marL="8215" marR="8215" marT="821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gridSpan="26">
                  <a:txBody>
                    <a:bodyPr/>
                    <a:lstStyle/>
                    <a:p>
                      <a:pPr algn="l" fontAlgn="ctr"/>
                      <a:endParaRPr lang="es-CO" sz="700" b="0" i="0" u="none" strike="noStrike" dirty="0">
                        <a:solidFill>
                          <a:srgbClr val="000000"/>
                        </a:solidFill>
                        <a:effectLst/>
                        <a:latin typeface="Arial" panose="020B0604020202020204" pitchFamily="34" charset="0"/>
                      </a:endParaRPr>
                    </a:p>
                  </a:txBody>
                  <a:tcPr marL="8215" marR="8215" marT="821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w="6350" cap="flat" cmpd="sng" algn="ctr">
                      <a:noFill/>
                      <a:prstDash val="solid"/>
                      <a:round/>
                      <a:headEnd type="none" w="med" len="med"/>
                      <a:tailEnd type="none" w="med" len="med"/>
                    </a:lnL>
                    <a:lnR>
                      <a:noFill/>
                    </a:lnR>
                    <a:lnT>
                      <a:noFill/>
                    </a:lnT>
                    <a:lnB>
                      <a:noFill/>
                    </a:lnB>
                  </a:tcPr>
                </a:tc>
                <a:extLst>
                  <a:ext uri="{0D108BD9-81ED-4DB2-BD59-A6C34878D82A}">
                    <a16:rowId xmlns:a16="http://schemas.microsoft.com/office/drawing/2014/main" val="10006"/>
                  </a:ext>
                </a:extLst>
              </a:tr>
              <a:tr h="154986">
                <a:tc>
                  <a:txBody>
                    <a:bodyPr/>
                    <a:lstStyle/>
                    <a:p>
                      <a:pPr algn="l" fontAlgn="b"/>
                      <a:endParaRPr lang="es-CO" sz="900" b="0" i="0" u="none" strike="noStrike" dirty="0">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gridSpan="47">
                  <a:txBody>
                    <a:bodyPr/>
                    <a:lstStyle/>
                    <a:p>
                      <a:pPr algn="l" fontAlgn="ctr"/>
                      <a:endParaRPr lang="es-CO" sz="800" b="0" i="0" u="none" strike="noStrike" dirty="0">
                        <a:solidFill>
                          <a:srgbClr val="000000"/>
                        </a:solidFill>
                        <a:effectLst/>
                        <a:latin typeface="Arial" panose="020B0604020202020204" pitchFamily="34" charset="0"/>
                      </a:endParaRPr>
                    </a:p>
                  </a:txBody>
                  <a:tcPr marL="8215" marR="8215" marT="8215"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lnL w="12700" cmpd="sng">
                      <a:noFill/>
                      <a:prstDash val="solid"/>
                    </a:lnL>
                    <a:lnT w="12700" cmpd="sng">
                      <a:noFill/>
                      <a:prstDash val="solid"/>
                    </a:lnT>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gridSpan="2">
                  <a:txBody>
                    <a:bodyPr/>
                    <a:lstStyle/>
                    <a:p>
                      <a:endParaRPr lang="es-CO"/>
                    </a:p>
                  </a:txBody>
                  <a:tcPr marL="8215" marR="8215" marT="8215" marB="0" anchor="b">
                    <a:lnL>
                      <a:noFill/>
                    </a:lnL>
                    <a:lnR>
                      <a:noFill/>
                    </a:lnR>
                    <a:lnT>
                      <a:noFill/>
                    </a:lnT>
                    <a:lnB>
                      <a:noFill/>
                    </a:lnB>
                  </a:tcPr>
                </a:tc>
                <a:tc hMerge="1">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gridSpan="3">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hMerge="1">
                  <a:txBody>
                    <a:bodyPr/>
                    <a:lstStyle/>
                    <a:p>
                      <a:endParaRPr lang="es-CO"/>
                    </a:p>
                  </a:txBody>
                  <a:tcPr/>
                </a:tc>
                <a:tc hMerge="1">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a:txBody>
                    <a:bodyPr/>
                    <a:lstStyle/>
                    <a:p>
                      <a:pPr algn="l" fontAlgn="b"/>
                      <a:endParaRPr lang="es-CO" sz="900" b="0" i="0" u="none" strike="noStrike" dirty="0">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gridSpan="2">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hMerge="1">
                  <a:txBody>
                    <a:bodyPr/>
                    <a:lstStyle/>
                    <a:p>
                      <a:endParaRPr lang="es-CO"/>
                    </a:p>
                  </a:txBody>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8215" marR="8215" marT="8215" marB="0" anchor="b">
                    <a:lnL>
                      <a:noFill/>
                    </a:lnL>
                    <a:lnR>
                      <a:noFill/>
                    </a:lnR>
                    <a:lnT>
                      <a:noFill/>
                    </a:lnT>
                    <a:lnB>
                      <a:noFill/>
                    </a:lnB>
                  </a:tcPr>
                </a:tc>
                <a:tc>
                  <a:txBody>
                    <a:bodyPr/>
                    <a:lstStyle/>
                    <a:p>
                      <a:pPr algn="l" fontAlgn="b"/>
                      <a:endParaRPr lang="es-CO" sz="900" b="0" i="0" u="none" strike="noStrike" dirty="0">
                        <a:solidFill>
                          <a:srgbClr val="000000"/>
                        </a:solidFill>
                        <a:effectLst/>
                        <a:latin typeface="Calibri" panose="020F0502020204030204" pitchFamily="34" charset="0"/>
                      </a:endParaRPr>
                    </a:p>
                  </a:txBody>
                  <a:tcPr marL="8215" marR="8215" marT="8215" marB="0" anchor="b">
                    <a:lnL>
                      <a:noFill/>
                    </a:lnL>
                    <a:lnR>
                      <a:noFill/>
                    </a:lnR>
                    <a:lnT>
                      <a:noFill/>
                    </a:lnT>
                    <a:lnB>
                      <a:noFill/>
                    </a:lnB>
                  </a:tcPr>
                </a:tc>
                <a:extLst>
                  <a:ext uri="{0D108BD9-81ED-4DB2-BD59-A6C34878D82A}">
                    <a16:rowId xmlns:a16="http://schemas.microsoft.com/office/drawing/2014/main" val="10010"/>
                  </a:ext>
                </a:extLst>
              </a:tr>
            </a:tbl>
          </a:graphicData>
        </a:graphic>
      </p:graphicFrame>
      <p:pic>
        <p:nvPicPr>
          <p:cNvPr id="3" name="Imagen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81927" y="8627599"/>
            <a:ext cx="521208" cy="505206"/>
          </a:xfrm>
          <a:prstGeom prst="rect">
            <a:avLst/>
          </a:prstGeom>
        </p:spPr>
      </p:pic>
      <p:pic>
        <p:nvPicPr>
          <p:cNvPr id="9" name="Imagen 8">
            <a:extLst>
              <a:ext uri="{FF2B5EF4-FFF2-40B4-BE49-F238E27FC236}">
                <a16:creationId xmlns:a16="http://schemas.microsoft.com/office/drawing/2014/main" id="{C7A7C82F-06C2-4484-89BE-347EE3D03AB7}"/>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3583327" y="189660"/>
            <a:ext cx="2762250" cy="457200"/>
          </a:xfrm>
          <a:prstGeom prst="rect">
            <a:avLst/>
          </a:prstGeom>
        </p:spPr>
      </p:pic>
      <p:sp>
        <p:nvSpPr>
          <p:cNvPr id="4" name="CuadroTexto 3">
            <a:extLst>
              <a:ext uri="{FF2B5EF4-FFF2-40B4-BE49-F238E27FC236}">
                <a16:creationId xmlns:a16="http://schemas.microsoft.com/office/drawing/2014/main" id="{C4F93F4F-8118-4C65-8535-3E16FCE18901}"/>
              </a:ext>
            </a:extLst>
          </p:cNvPr>
          <p:cNvSpPr txBox="1"/>
          <p:nvPr/>
        </p:nvSpPr>
        <p:spPr>
          <a:xfrm>
            <a:off x="523875" y="8793548"/>
            <a:ext cx="1704975" cy="261610"/>
          </a:xfrm>
          <a:prstGeom prst="rect">
            <a:avLst/>
          </a:prstGeom>
          <a:noFill/>
        </p:spPr>
        <p:txBody>
          <a:bodyPr wrap="square" rtlCol="0">
            <a:spAutoFit/>
          </a:bodyPr>
          <a:lstStyle/>
          <a:p>
            <a:r>
              <a:rPr lang="es-CO" sz="1100"/>
              <a:t>MPMS0301F09-01</a:t>
            </a:r>
            <a:endParaRPr lang="es-CO" sz="1100" dirty="0"/>
          </a:p>
        </p:txBody>
      </p:sp>
      <p:graphicFrame>
        <p:nvGraphicFramePr>
          <p:cNvPr id="22" name="Tabla 21">
            <a:extLst>
              <a:ext uri="{FF2B5EF4-FFF2-40B4-BE49-F238E27FC236}">
                <a16:creationId xmlns:a16="http://schemas.microsoft.com/office/drawing/2014/main" id="{5736FB92-45AD-4E21-AFC6-1C8868722175}"/>
              </a:ext>
            </a:extLst>
          </p:cNvPr>
          <p:cNvGraphicFramePr>
            <a:graphicFrameLocks noGrp="1"/>
          </p:cNvGraphicFramePr>
          <p:nvPr>
            <p:extLst>
              <p:ext uri="{D42A27DB-BD31-4B8C-83A1-F6EECF244321}">
                <p14:modId xmlns:p14="http://schemas.microsoft.com/office/powerpoint/2010/main" val="2334388287"/>
              </p:ext>
            </p:extLst>
          </p:nvPr>
        </p:nvGraphicFramePr>
        <p:xfrm>
          <a:off x="479502" y="6697688"/>
          <a:ext cx="6099149" cy="2027413"/>
        </p:xfrm>
        <a:graphic>
          <a:graphicData uri="http://schemas.openxmlformats.org/drawingml/2006/table">
            <a:tbl>
              <a:tblPr/>
              <a:tblGrid>
                <a:gridCol w="6099149">
                  <a:extLst>
                    <a:ext uri="{9D8B030D-6E8A-4147-A177-3AD203B41FA5}">
                      <a16:colId xmlns:a16="http://schemas.microsoft.com/office/drawing/2014/main" val="20000"/>
                    </a:ext>
                  </a:extLst>
                </a:gridCol>
              </a:tblGrid>
              <a:tr h="210508">
                <a:tc>
                  <a:txBody>
                    <a:bodyPr/>
                    <a:lstStyle/>
                    <a:p>
                      <a:pPr algn="l" fontAlgn="ctr"/>
                      <a:r>
                        <a:rPr lang="es-CO" sz="700" b="0" i="0" u="none" strike="noStrike" dirty="0">
                          <a:solidFill>
                            <a:srgbClr val="000000"/>
                          </a:solidFill>
                          <a:effectLst/>
                          <a:latin typeface="Arial" panose="020B0604020202020204" pitchFamily="34" charset="0"/>
                        </a:rPr>
                        <a:t> Tema:     Reunión  de Vocales de Control</a:t>
                      </a:r>
                      <a:endParaRPr lang="es-CO" sz="1100" b="1" i="0" u="none" strike="noStrike" dirty="0">
                        <a:solidFill>
                          <a:srgbClr val="000000"/>
                        </a:solidFill>
                        <a:effectLst/>
                        <a:latin typeface="Arial" panose="020B0604020202020204" pitchFamily="34" charset="0"/>
                      </a:endParaRPr>
                    </a:p>
                  </a:txBody>
                  <a:tcPr marL="8499" marR="8499" marT="8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1566731">
                <a:tc>
                  <a:txBody>
                    <a:bodyPr/>
                    <a:lstStyle/>
                    <a:p>
                      <a:pPr lvl="0"/>
                      <a:r>
                        <a:rPr lang="es-ES" sz="1000" b="1" kern="1200" dirty="0">
                          <a:solidFill>
                            <a:schemeClr val="tx1"/>
                          </a:solidFill>
                          <a:effectLst/>
                          <a:latin typeface="+mn-lt"/>
                          <a:ea typeface="+mn-ea"/>
                          <a:cs typeface="+mn-cs"/>
                        </a:rPr>
                        <a:t>Participantes</a:t>
                      </a:r>
                      <a:endParaRPr lang="es-ES" sz="1000" b="0" kern="1200" dirty="0">
                        <a:solidFill>
                          <a:schemeClr val="tx1"/>
                        </a:solidFill>
                        <a:effectLst/>
                        <a:latin typeface="+mn-lt"/>
                        <a:ea typeface="+mn-ea"/>
                        <a:cs typeface="+mn-cs"/>
                      </a:endParaRPr>
                    </a:p>
                    <a:p>
                      <a:r>
                        <a:rPr lang="es-ES_tradnl" sz="1000" kern="1200" dirty="0">
                          <a:solidFill>
                            <a:schemeClr val="tx1"/>
                          </a:solidFill>
                          <a:effectLst/>
                          <a:latin typeface="+mn-lt"/>
                          <a:ea typeface="+mn-ea"/>
                          <a:cs typeface="+mn-cs"/>
                        </a:rPr>
                        <a:t>Asistieron 1</a:t>
                      </a:r>
                      <a:r>
                        <a:rPr lang="es-ES_tradnl" sz="1000" b="1" kern="1200" dirty="0">
                          <a:solidFill>
                            <a:schemeClr val="tx1"/>
                          </a:solidFill>
                          <a:effectLst/>
                          <a:latin typeface="+mn-lt"/>
                          <a:ea typeface="+mn-ea"/>
                          <a:cs typeface="+mn-cs"/>
                        </a:rPr>
                        <a:t>5</a:t>
                      </a:r>
                      <a:r>
                        <a:rPr lang="es-ES_tradnl" sz="1000" kern="1200" dirty="0">
                          <a:solidFill>
                            <a:schemeClr val="tx1"/>
                          </a:solidFill>
                          <a:effectLst/>
                          <a:latin typeface="+mn-lt"/>
                          <a:ea typeface="+mn-ea"/>
                          <a:cs typeface="+mn-cs"/>
                        </a:rPr>
                        <a:t> vocales de control, 1 funcionaria de la </a:t>
                      </a:r>
                      <a:r>
                        <a:rPr lang="es-ES_tradnl" sz="1000" b="1" kern="1200" dirty="0">
                          <a:solidFill>
                            <a:schemeClr val="tx1"/>
                          </a:solidFill>
                          <a:effectLst/>
                          <a:latin typeface="+mn-lt"/>
                          <a:ea typeface="+mn-ea"/>
                          <a:cs typeface="+mn-cs"/>
                        </a:rPr>
                        <a:t>Gerencia de </a:t>
                      </a:r>
                      <a:r>
                        <a:rPr lang="es-ES_tradnl" sz="1000" b="0" kern="1200" dirty="0">
                          <a:solidFill>
                            <a:schemeClr val="tx1"/>
                          </a:solidFill>
                          <a:effectLst/>
                          <a:latin typeface="+mn-lt"/>
                          <a:ea typeface="+mn-ea"/>
                          <a:cs typeface="+mn-cs"/>
                        </a:rPr>
                        <a:t>Planeamiento y Control</a:t>
                      </a:r>
                      <a:r>
                        <a:rPr lang="es-ES_tradnl" sz="1000" kern="1200" dirty="0">
                          <a:solidFill>
                            <a:schemeClr val="tx1"/>
                          </a:solidFill>
                          <a:effectLst/>
                          <a:latin typeface="+mn-lt"/>
                          <a:ea typeface="+mn-ea"/>
                          <a:cs typeface="+mn-cs"/>
                        </a:rPr>
                        <a:t>, 2 funcionarios de la Dirección Gestión Comunitaria. </a:t>
                      </a:r>
                      <a:r>
                        <a:rPr lang="es-ES" sz="1000" b="0" kern="1200" dirty="0">
                          <a:solidFill>
                            <a:schemeClr val="tx1"/>
                          </a:solidFill>
                          <a:effectLst/>
                          <a:latin typeface="+mn-lt"/>
                          <a:ea typeface="+mn-ea"/>
                          <a:cs typeface="+mn-cs"/>
                        </a:rPr>
                        <a:t> Total asistencia 18 participantes</a:t>
                      </a:r>
                      <a:endParaRPr lang="es-CO" sz="1000" b="0" kern="1200" dirty="0">
                        <a:solidFill>
                          <a:schemeClr val="tx1"/>
                        </a:solidFill>
                        <a:effectLst/>
                        <a:latin typeface="+mn-lt"/>
                        <a:ea typeface="+mn-ea"/>
                        <a:cs typeface="+mn-cs"/>
                      </a:endParaRPr>
                    </a:p>
                    <a:p>
                      <a:r>
                        <a:rPr lang="es-ES" sz="1000" kern="1200" dirty="0">
                          <a:solidFill>
                            <a:schemeClr val="tx1"/>
                          </a:solidFill>
                          <a:effectLst/>
                          <a:latin typeface="+mn-lt"/>
                          <a:ea typeface="+mn-ea"/>
                          <a:cs typeface="+mn-cs"/>
                        </a:rPr>
                        <a:t> </a:t>
                      </a:r>
                      <a:endParaRPr lang="es-CO" sz="1000" kern="1200" dirty="0">
                        <a:solidFill>
                          <a:schemeClr val="tx1"/>
                        </a:solidFill>
                        <a:effectLst/>
                        <a:latin typeface="+mn-lt"/>
                        <a:ea typeface="+mn-ea"/>
                        <a:cs typeface="+mn-cs"/>
                      </a:endParaRPr>
                    </a:p>
                    <a:p>
                      <a:pPr lvl="0" algn="just"/>
                      <a:r>
                        <a:rPr lang="es-ES" sz="1000" b="1" kern="1200" dirty="0">
                          <a:solidFill>
                            <a:schemeClr val="tx1"/>
                          </a:solidFill>
                          <a:effectLst/>
                          <a:latin typeface="+mn-lt"/>
                          <a:ea typeface="+mn-ea"/>
                          <a:cs typeface="+mn-cs"/>
                        </a:rPr>
                        <a:t>Exposición de temas</a:t>
                      </a:r>
                      <a:r>
                        <a:rPr lang="es-ES" sz="1000" kern="1200" dirty="0">
                          <a:solidFill>
                            <a:schemeClr val="tx1"/>
                          </a:solidFill>
                          <a:effectLst/>
                          <a:latin typeface="+mn-lt"/>
                          <a:ea typeface="+mn-ea"/>
                          <a:cs typeface="+mn-cs"/>
                        </a:rPr>
                        <a:t>: </a:t>
                      </a:r>
                      <a:r>
                        <a:rPr lang="es-ES_tradnl" sz="900" kern="1200" dirty="0">
                          <a:solidFill>
                            <a:schemeClr val="tx1"/>
                          </a:solidFill>
                          <a:effectLst/>
                          <a:latin typeface="+mn-lt"/>
                          <a:ea typeface="+mn-ea"/>
                          <a:cs typeface="+mn-cs"/>
                        </a:rPr>
                        <a:t>Se realizó la presentación por parte de la funcionaria Diana Catalina Sánchez de la Gerencia de Planeamiento y control  donde informa sobre la modificación tarifaria realizada mediante Acuerdo de Junta Directiva No. 138 de 2023, por medio del cual se actualizan los costos de referencia para los servicios de acueducto y alcantarillado en todas las áreas de prestación de la EAAB–ESP y para los contratos de suministro de agua potable e interconexión por indexación y se adoptan las tarifas resultantes aplicables a partir del mes de Junio 2023 para Bogotá y otros</a:t>
                      </a:r>
                      <a:r>
                        <a:rPr lang="es-ES_tradnl" sz="1350" kern="1200" dirty="0">
                          <a:solidFill>
                            <a:schemeClr val="tx1"/>
                          </a:solidFill>
                          <a:effectLst/>
                          <a:latin typeface="+mn-lt"/>
                          <a:ea typeface="+mn-ea"/>
                          <a:cs typeface="+mn-cs"/>
                        </a:rPr>
                        <a:t>.</a:t>
                      </a:r>
                      <a:endParaRPr lang="es-CO" sz="900" kern="1200" dirty="0">
                        <a:solidFill>
                          <a:schemeClr val="tx1"/>
                        </a:solidFill>
                        <a:effectLst/>
                        <a:latin typeface="+mn-lt"/>
                        <a:ea typeface="+mn-ea"/>
                        <a:cs typeface="+mn-cs"/>
                      </a:endParaRPr>
                    </a:p>
                  </a:txBody>
                  <a:tcPr marL="8499" marR="8499" marT="8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250174">
                <a:tc>
                  <a:txBody>
                    <a:bodyPr/>
                    <a:lstStyle/>
                    <a:p>
                      <a:pPr marL="0" marR="0" indent="0" algn="just" defTabSz="685800" rtl="0" eaLnBrk="1" fontAlgn="ctr" latinLnBrk="0" hangingPunct="1">
                        <a:lnSpc>
                          <a:spcPct val="100000"/>
                        </a:lnSpc>
                        <a:spcBef>
                          <a:spcPts val="0"/>
                        </a:spcBef>
                        <a:spcAft>
                          <a:spcPts val="0"/>
                        </a:spcAft>
                        <a:buClrTx/>
                        <a:buSzTx/>
                        <a:buFontTx/>
                        <a:buNone/>
                        <a:tabLst/>
                        <a:defRPr/>
                      </a:pPr>
                      <a:r>
                        <a:rPr lang="es-CO" sz="800" b="1" i="0" u="none" strike="noStrike" dirty="0">
                          <a:solidFill>
                            <a:srgbClr val="000000"/>
                          </a:solidFill>
                          <a:effectLst/>
                          <a:latin typeface="Arial" panose="020B0604020202020204" pitchFamily="34" charset="0"/>
                          <a:cs typeface="Arial" panose="020B0604020202020204" pitchFamily="34" charset="0"/>
                        </a:rPr>
                        <a:t> </a:t>
                      </a:r>
                      <a:r>
                        <a:rPr lang="es-CO" sz="700" b="0" i="0" u="none" strike="noStrike" dirty="0">
                          <a:solidFill>
                            <a:srgbClr val="000000"/>
                          </a:solidFill>
                          <a:effectLst/>
                          <a:latin typeface="Arial" panose="020B0604020202020204" pitchFamily="34" charset="0"/>
                        </a:rPr>
                        <a:t>Elaboró: </a:t>
                      </a:r>
                      <a:r>
                        <a:rPr lang="es-CO" sz="800" b="1" i="0" u="none" strike="noStrike" dirty="0">
                          <a:solidFill>
                            <a:srgbClr val="000000"/>
                          </a:solidFill>
                          <a:effectLst/>
                          <a:latin typeface="Lucida Handwriting" panose="03010101010101010101" pitchFamily="66" charset="0"/>
                        </a:rPr>
                        <a:t>Deisy Sánchez                                                                                               </a:t>
                      </a:r>
                      <a:r>
                        <a:rPr lang="es-CO" sz="700" b="0" i="0" u="none" strike="noStrike" kern="1200" dirty="0">
                          <a:solidFill>
                            <a:srgbClr val="000000"/>
                          </a:solidFill>
                          <a:effectLst/>
                          <a:latin typeface="Arial" panose="020B0604020202020204" pitchFamily="34" charset="0"/>
                          <a:ea typeface="+mn-ea"/>
                          <a:cs typeface="+mn-cs"/>
                        </a:rPr>
                        <a:t> Revisó </a:t>
                      </a:r>
                      <a:r>
                        <a:rPr lang="es-CO" sz="800" b="1" i="0" u="none" strike="noStrike" dirty="0">
                          <a:solidFill>
                            <a:srgbClr val="000000"/>
                          </a:solidFill>
                          <a:effectLst/>
                          <a:latin typeface="Lucida Handwriting" panose="03010101010101010101" pitchFamily="66" charset="0"/>
                        </a:rPr>
                        <a:t>: Carlos Julio Mora</a:t>
                      </a:r>
                      <a:endParaRPr lang="es-CO" sz="700" b="1" i="0" u="none" strike="noStrike" dirty="0">
                        <a:solidFill>
                          <a:srgbClr val="000000"/>
                        </a:solidFill>
                        <a:effectLst/>
                        <a:latin typeface="Arial" panose="020B0604020202020204" pitchFamily="34" charset="0"/>
                      </a:endParaRPr>
                    </a:p>
                  </a:txBody>
                  <a:tcPr marL="8499" marR="8499" marT="8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bl>
          </a:graphicData>
        </a:graphic>
      </p:graphicFrame>
      <p:pic>
        <p:nvPicPr>
          <p:cNvPr id="8" name="Imagen 7">
            <a:extLst>
              <a:ext uri="{FF2B5EF4-FFF2-40B4-BE49-F238E27FC236}">
                <a16:creationId xmlns:a16="http://schemas.microsoft.com/office/drawing/2014/main" id="{38AEA978-F625-48D0-9050-D2FB572DEFC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23875" y="3176473"/>
            <a:ext cx="2905126" cy="1699550"/>
          </a:xfrm>
          <a:prstGeom prst="rect">
            <a:avLst/>
          </a:prstGeom>
        </p:spPr>
      </p:pic>
      <p:pic>
        <p:nvPicPr>
          <p:cNvPr id="13" name="Imagen 12">
            <a:extLst>
              <a:ext uri="{FF2B5EF4-FFF2-40B4-BE49-F238E27FC236}">
                <a16:creationId xmlns:a16="http://schemas.microsoft.com/office/drawing/2014/main" id="{50127BFF-C291-44CD-BFF2-E23EF6AB934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703136" y="3245365"/>
            <a:ext cx="2843302" cy="1599357"/>
          </a:xfrm>
          <a:prstGeom prst="rect">
            <a:avLst/>
          </a:prstGeom>
        </p:spPr>
      </p:pic>
      <p:pic>
        <p:nvPicPr>
          <p:cNvPr id="16" name="Imagen 15">
            <a:extLst>
              <a:ext uri="{FF2B5EF4-FFF2-40B4-BE49-F238E27FC236}">
                <a16:creationId xmlns:a16="http://schemas.microsoft.com/office/drawing/2014/main" id="{569C892E-85A4-43D9-8EA4-CEBB08FD187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3875" y="5029884"/>
            <a:ext cx="2905126" cy="1634133"/>
          </a:xfrm>
          <a:prstGeom prst="rect">
            <a:avLst/>
          </a:prstGeom>
        </p:spPr>
      </p:pic>
      <p:pic>
        <p:nvPicPr>
          <p:cNvPr id="20" name="Imagen 19">
            <a:extLst>
              <a:ext uri="{FF2B5EF4-FFF2-40B4-BE49-F238E27FC236}">
                <a16:creationId xmlns:a16="http://schemas.microsoft.com/office/drawing/2014/main" id="{AD5D80FC-C61A-4E36-80D1-5FB05E148A88}"/>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703136" y="5029884"/>
            <a:ext cx="2843302" cy="1599357"/>
          </a:xfrm>
          <a:prstGeom prst="rect">
            <a:avLst/>
          </a:prstGeom>
        </p:spPr>
      </p:pic>
    </p:spTree>
    <p:extLst>
      <p:ext uri="{BB962C8B-B14F-4D97-AF65-F5344CB8AC3E}">
        <p14:creationId xmlns:p14="http://schemas.microsoft.com/office/powerpoint/2010/main" val="3632423425"/>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2320</TotalTime>
  <Words>507</Words>
  <Application>Microsoft Office PowerPoint</Application>
  <PresentationFormat>Carta (216 x 279 mm)</PresentationFormat>
  <Paragraphs>286</Paragraphs>
  <Slides>1</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Calibri Light</vt:lpstr>
      <vt:lpstr>Lucida Handwriting</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Luis Antonio Mendoza Forero</dc:creator>
  <cp:lastModifiedBy>Deisy Zenaida Sanchez Montero</cp:lastModifiedBy>
  <cp:revision>117</cp:revision>
  <cp:lastPrinted>2019-08-19T23:10:57Z</cp:lastPrinted>
  <dcterms:created xsi:type="dcterms:W3CDTF">2019-05-28T19:53:00Z</dcterms:created>
  <dcterms:modified xsi:type="dcterms:W3CDTF">2023-06-22T21:17:59Z</dcterms:modified>
</cp:coreProperties>
</file>