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6888163" cy="1002188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6BF5FA-5466-4A78-8D3C-C2C82EC3684F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3033"/>
            <a:ext cx="5510530" cy="39461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22C73C-8EEE-4914-A509-3687E6EF81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4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2C73C-8EEE-4914-A509-3687E6EF814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56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0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438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683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3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07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766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77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44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0ED6-A2E3-485B-9753-7BC1E9F9F6E0}" type="datetimeFigureOut">
              <a:rPr lang="es-CO" smtClean="0"/>
              <a:t>22/06/2023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383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361089"/>
            <a:ext cx="37736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REGISTRO FOTOGRÁFICO DE EVENTOS COMUNITARIOS O INSTITUCIONALES</a:t>
            </a:r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718"/>
              </p:ext>
            </p:extLst>
          </p:nvPr>
        </p:nvGraphicFramePr>
        <p:xfrm>
          <a:off x="430533" y="3308942"/>
          <a:ext cx="5915045" cy="1356227"/>
        </p:xfrm>
        <a:graphic>
          <a:graphicData uri="http://schemas.openxmlformats.org/drawingml/2006/table">
            <a:tbl>
              <a:tblPr/>
              <a:tblGrid>
                <a:gridCol w="10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</a:tblGrid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72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88616"/>
              </p:ext>
            </p:extLst>
          </p:nvPr>
        </p:nvGraphicFramePr>
        <p:xfrm>
          <a:off x="523874" y="767429"/>
          <a:ext cx="6052894" cy="1926749"/>
        </p:xfrm>
        <a:graphic>
          <a:graphicData uri="http://schemas.openxmlformats.org/drawingml/2006/table">
            <a:tbl>
              <a:tblPr/>
              <a:tblGrid>
                <a:gridCol w="9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679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13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21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9095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2"/>
                    </a:ext>
                  </a:extLst>
                </a:gridCol>
                <a:gridCol w="11106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7035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44171">
                  <a:extLst>
                    <a:ext uri="{9D8B030D-6E8A-4147-A177-3AD203B41FA5}">
                      <a16:colId xmlns:a16="http://schemas.microsoft.com/office/drawing/2014/main" val="20063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6642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20061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59973">
                  <a:extLst>
                    <a:ext uri="{9D8B030D-6E8A-4147-A177-3AD203B41FA5}">
                      <a16:colId xmlns:a16="http://schemas.microsoft.com/office/drawing/2014/main" val="20067"/>
                    </a:ext>
                  </a:extLst>
                </a:gridCol>
                <a:gridCol w="33615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74338">
                  <a:extLst>
                    <a:ext uri="{9D8B030D-6E8A-4147-A177-3AD203B41FA5}">
                      <a16:colId xmlns:a16="http://schemas.microsoft.com/office/drawing/2014/main" val="3757106730"/>
                    </a:ext>
                  </a:extLst>
                </a:gridCol>
                <a:gridCol w="33615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79595">
                  <a:extLst>
                    <a:ext uri="{9D8B030D-6E8A-4147-A177-3AD203B41FA5}">
                      <a16:colId xmlns:a16="http://schemas.microsoft.com/office/drawing/2014/main" val="2006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65817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</a:tblGrid>
              <a:tr h="105308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Hoja No.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08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03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de evento: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Reunión vocales de control – Visita PTAR CANOAS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Fecha: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mayo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Área EAAB: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D.G.C.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04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Municipio: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Bogotá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Urbano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Lugar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Via</a:t>
                      </a:r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Soacha la mesa</a:t>
                      </a:r>
                      <a:endParaRPr lang="es-CO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50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Institución  Empresa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Vocales de Control</a:t>
                      </a: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7">
                  <a:txBody>
                    <a:bodyPr/>
                    <a:lstStyle/>
                    <a:p>
                      <a:pPr algn="l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7" y="8627599"/>
            <a:ext cx="521208" cy="50520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A7C82F-06C2-4484-89BE-347EE3D03AB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27" y="189660"/>
            <a:ext cx="2762250" cy="4572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4F93F4F-8118-4C65-8535-3E16FCE18901}"/>
              </a:ext>
            </a:extLst>
          </p:cNvPr>
          <p:cNvSpPr txBox="1"/>
          <p:nvPr/>
        </p:nvSpPr>
        <p:spPr>
          <a:xfrm>
            <a:off x="523875" y="8793548"/>
            <a:ext cx="1704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/>
              <a:t>MPMS0301F09-01</a:t>
            </a:r>
            <a:endParaRPr lang="es-CO" sz="1100" dirty="0"/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5736FB92-45AD-4E21-AFC6-1C8868722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55631"/>
              </p:ext>
            </p:extLst>
          </p:nvPr>
        </p:nvGraphicFramePr>
        <p:xfrm>
          <a:off x="323385" y="6697688"/>
          <a:ext cx="6255266" cy="2027413"/>
        </p:xfrm>
        <a:graphic>
          <a:graphicData uri="http://schemas.openxmlformats.org/drawingml/2006/table">
            <a:tbl>
              <a:tblPr/>
              <a:tblGrid>
                <a:gridCol w="62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Tema:     Reunión  de Vocales de Control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31">
                <a:tc>
                  <a:txBody>
                    <a:bodyPr/>
                    <a:lstStyle/>
                    <a:p>
                      <a:pPr lvl="0"/>
                      <a:r>
                        <a:rPr lang="es-E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</a:t>
                      </a:r>
                      <a:endParaRPr lang="es-E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Asistieron 1</a:t>
                      </a:r>
                      <a:r>
                        <a:rPr lang="es-ES_tradn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s-ES_tradn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vocales de control, 2 funcionarios de la interventoría de la Obra PTAR CANOAS, 1 funcionario de la Dirección Gestión Comunitaria</a:t>
                      </a:r>
                      <a:r>
                        <a:rPr lang="es-E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O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de temas</a:t>
                      </a:r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realizó la presentación por parte de la interventoría </a:t>
                      </a:r>
                      <a:r>
                        <a:rPr lang="es-ES_tradnl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Pavel del Consorcio EE Canoas en la visita realizada. Se brindo información puntual como el objeto del contrato “</a:t>
                      </a:r>
                      <a:r>
                        <a:rPr lang="es-MX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revisión, confrontación, complementación y apropiación de estudios y diseños, así como la construcción de la estación elevadora de aguas residuales de canoas y sus obras complementarias, incluyendo su puesta en marcha y operación asistida”; contrato numero </a:t>
                      </a:r>
                      <a:r>
                        <a:rPr lang="es-CO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1-01-25500-1268-2018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valor </a:t>
                      </a:r>
                      <a:r>
                        <a:rPr lang="es-CO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$ 351.957.844.748 – Aprox. 70M </a:t>
                      </a:r>
                      <a:r>
                        <a:rPr lang="es-CO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fecha de inicio </a:t>
                      </a:r>
                      <a:r>
                        <a:rPr lang="es-CO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26/mar/2019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plazo total </a:t>
                      </a:r>
                      <a:r>
                        <a:rPr lang="es-E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cincuenta y cinco (55) meses y once (11) días calendario</a:t>
                      </a:r>
                      <a:r>
                        <a:rPr lang="es-ES" sz="13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O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74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Elaboró: 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Handwriting" panose="03010101010101010101" pitchFamily="66" charset="0"/>
                        </a:rPr>
                        <a:t>Deisy Sánchez                                                                                               </a:t>
                      </a:r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Revisó 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Handwriting" panose="03010101010101010101" pitchFamily="66" charset="0"/>
                        </a:rPr>
                        <a:t>: Carlos Julio Mora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CD6C754-A9C8-465D-AB14-B50BD6689D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262" y="2847078"/>
            <a:ext cx="2794315" cy="18399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8293A13-F45C-4141-AE46-1B5BDBC1255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6" b="50000"/>
          <a:stretch/>
        </p:blipFill>
        <p:spPr>
          <a:xfrm>
            <a:off x="352679" y="2847078"/>
            <a:ext cx="3059453" cy="181809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E323966-C7A0-4004-82E5-DC81D7D2A2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40" y="4726697"/>
            <a:ext cx="3071760" cy="187184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78268B8-200A-44C0-8D84-877B0EF079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262" y="4737419"/>
            <a:ext cx="2794315" cy="198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23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2746</TotalTime>
  <Words>368</Words>
  <Application>Microsoft Office PowerPoint</Application>
  <PresentationFormat>Carta (216 x 279 mm)</PresentationFormat>
  <Paragraphs>162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Antonio Mendoza Forero</dc:creator>
  <cp:lastModifiedBy>Deisy Zenaida Sanchez Montero</cp:lastModifiedBy>
  <cp:revision>120</cp:revision>
  <cp:lastPrinted>2019-08-19T23:10:57Z</cp:lastPrinted>
  <dcterms:created xsi:type="dcterms:W3CDTF">2019-05-28T19:53:00Z</dcterms:created>
  <dcterms:modified xsi:type="dcterms:W3CDTF">2023-06-22T20:06:06Z</dcterms:modified>
</cp:coreProperties>
</file>