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4" r:id="rId3"/>
    <p:sldId id="276" r:id="rId4"/>
    <p:sldId id="29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Vasquez Balanta" initials="EVB" lastIdx="1" clrIdx="0">
    <p:extLst>
      <p:ext uri="{19B8F6BF-5375-455C-9EA6-DF929625EA0E}">
        <p15:presenceInfo xmlns:p15="http://schemas.microsoft.com/office/powerpoint/2012/main" userId="20e1d2fb25cbd9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s/burbuja-del-discurso-globo-hablando-156056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svgsilh.com/es/image/27055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es/image/27055.html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1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9989" y="208447"/>
            <a:ext cx="9432040" cy="262031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EMPRESA DE ACUEDUCTO Y ALCANTARILLADO DE BOGOTÁ E.S.P. </a:t>
            </a:r>
            <a:br>
              <a:rPr lang="es-CO" sz="8800" b="1" dirty="0">
                <a:solidFill>
                  <a:schemeClr val="bg1"/>
                </a:solidFill>
              </a:rPr>
            </a:br>
            <a:endParaRPr lang="en-US" sz="88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AECBDD-B599-4882-ABD8-3A0C1AB54642}"/>
              </a:ext>
            </a:extLst>
          </p:cNvPr>
          <p:cNvSpPr txBox="1"/>
          <p:nvPr/>
        </p:nvSpPr>
        <p:spPr>
          <a:xfrm>
            <a:off x="0" y="3580320"/>
            <a:ext cx="737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Resultado de imagen de Imágenes de Whatsapp Icon">
            <a:extLst>
              <a:ext uri="{FF2B5EF4-FFF2-40B4-BE49-F238E27FC236}">
                <a16:creationId xmlns:a16="http://schemas.microsoft.com/office/drawing/2014/main" id="{54EABE4A-CEE0-4328-A6AD-294AC670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56" y="3019875"/>
            <a:ext cx="2204801" cy="19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25B5E92-E25E-4088-BB10-475F942841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680" t="80889" r="1262" b="6645"/>
          <a:stretch/>
        </p:blipFill>
        <p:spPr>
          <a:xfrm>
            <a:off x="2395289" y="2978360"/>
            <a:ext cx="3501078" cy="2034914"/>
          </a:xfrm>
          <a:custGeom>
            <a:avLst/>
            <a:gdLst>
              <a:gd name="connsiteX0" fmla="*/ 0 w 3501078"/>
              <a:gd name="connsiteY0" fmla="*/ 0 h 2034914"/>
              <a:gd name="connsiteX1" fmla="*/ 3501078 w 3501078"/>
              <a:gd name="connsiteY1" fmla="*/ 0 h 2034914"/>
              <a:gd name="connsiteX2" fmla="*/ 3501078 w 3501078"/>
              <a:gd name="connsiteY2" fmla="*/ 2034914 h 2034914"/>
              <a:gd name="connsiteX3" fmla="*/ 0 w 3501078"/>
              <a:gd name="connsiteY3" fmla="*/ 2034914 h 2034914"/>
              <a:gd name="connsiteX4" fmla="*/ 0 w 3501078"/>
              <a:gd name="connsiteY4" fmla="*/ 0 h 20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078" h="2034914" fill="none" extrusionOk="0">
                <a:moveTo>
                  <a:pt x="0" y="0"/>
                </a:moveTo>
                <a:cubicBezTo>
                  <a:pt x="949378" y="-49533"/>
                  <a:pt x="1968906" y="-14809"/>
                  <a:pt x="3501078" y="0"/>
                </a:cubicBezTo>
                <a:cubicBezTo>
                  <a:pt x="3588717" y="249640"/>
                  <a:pt x="3428399" y="1335081"/>
                  <a:pt x="3501078" y="2034914"/>
                </a:cubicBezTo>
                <a:cubicBezTo>
                  <a:pt x="1849742" y="1986683"/>
                  <a:pt x="1431092" y="2119369"/>
                  <a:pt x="0" y="2034914"/>
                </a:cubicBezTo>
                <a:cubicBezTo>
                  <a:pt x="-38581" y="1433442"/>
                  <a:pt x="63341" y="552318"/>
                  <a:pt x="0" y="0"/>
                </a:cubicBezTo>
                <a:close/>
              </a:path>
              <a:path w="3501078" h="2034914" stroke="0" extrusionOk="0">
                <a:moveTo>
                  <a:pt x="0" y="0"/>
                </a:moveTo>
                <a:cubicBezTo>
                  <a:pt x="846851" y="118645"/>
                  <a:pt x="1763323" y="116012"/>
                  <a:pt x="3501078" y="0"/>
                </a:cubicBezTo>
                <a:cubicBezTo>
                  <a:pt x="3368196" y="522417"/>
                  <a:pt x="3586029" y="1364329"/>
                  <a:pt x="3501078" y="2034914"/>
                </a:cubicBezTo>
                <a:cubicBezTo>
                  <a:pt x="2571275" y="2169514"/>
                  <a:pt x="1437771" y="1877718"/>
                  <a:pt x="0" y="2034914"/>
                </a:cubicBezTo>
                <a:cubicBezTo>
                  <a:pt x="-20187" y="1171537"/>
                  <a:pt x="-152480" y="353377"/>
                  <a:pt x="0" y="0"/>
                </a:cubicBezTo>
                <a:close/>
              </a:path>
            </a:pathLst>
          </a:custGeom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CHAT-BOT</a:t>
            </a:r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pic>
        <p:nvPicPr>
          <p:cNvPr id="97" name="Imagen 96" descr="Forma&#10;&#10;Descripción generada automáticamente">
            <a:extLst>
              <a:ext uri="{FF2B5EF4-FFF2-40B4-BE49-F238E27FC236}">
                <a16:creationId xmlns:a16="http://schemas.microsoft.com/office/drawing/2014/main" id="{F4CED1ED-E95F-4233-9751-728E84ABB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42809" y="1245532"/>
            <a:ext cx="8266026" cy="4536125"/>
          </a:xfrm>
          <a:prstGeom prst="rect">
            <a:avLst/>
          </a:prstGeom>
          <a:ln>
            <a:noFill/>
          </a:ln>
        </p:spPr>
      </p:pic>
      <p:sp>
        <p:nvSpPr>
          <p:cNvPr id="98" name="CuadroTexto 97">
            <a:extLst>
              <a:ext uri="{FF2B5EF4-FFF2-40B4-BE49-F238E27FC236}">
                <a16:creationId xmlns:a16="http://schemas.microsoft.com/office/drawing/2014/main" id="{F4FC051B-C01C-4B22-BF1F-82743A76BCB5}"/>
              </a:ext>
            </a:extLst>
          </p:cNvPr>
          <p:cNvSpPr txBox="1"/>
          <p:nvPr/>
        </p:nvSpPr>
        <p:spPr>
          <a:xfrm>
            <a:off x="2622494" y="1910753"/>
            <a:ext cx="6892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Es una herramienta de mensajería automática o asistente virtual que permite la </a:t>
            </a:r>
            <a:r>
              <a:rPr lang="es-ES" b="1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comunicación entre empresas y usuarios a través de mensajes de texto</a:t>
            </a:r>
            <a:r>
              <a:rPr lang="es-ES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 Es habitual encontrarlo integrado en sitios web y aplicaciones, de tal forma que permite la conversación a través de un software integrado en un sistema de mensajería y que está programado para interactuar con el cliente.</a:t>
            </a:r>
            <a:endParaRPr lang="es-C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6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Indicadores</a:t>
            </a:r>
            <a:r>
              <a:rPr lang="en-US" sz="36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 Chatbot-WEB</a:t>
            </a:r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C61342-0C81-40E5-9356-2BD5A8945996}"/>
              </a:ext>
            </a:extLst>
          </p:cNvPr>
          <p:cNvSpPr txBox="1"/>
          <p:nvPr/>
        </p:nvSpPr>
        <p:spPr>
          <a:xfrm>
            <a:off x="495300" y="5477292"/>
            <a:ext cx="334327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100" b="1" dirty="0"/>
              <a:t> Corte Noviembre 30 2022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O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CBEFC92-CBDD-40D7-82FB-10081B24D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79" t="37371" r="773" b="6864"/>
          <a:stretch/>
        </p:blipFill>
        <p:spPr>
          <a:xfrm>
            <a:off x="3045189" y="890742"/>
            <a:ext cx="2652460" cy="2486216"/>
          </a:xfrm>
          <a:custGeom>
            <a:avLst/>
            <a:gdLst>
              <a:gd name="connsiteX0" fmla="*/ 0 w 2652460"/>
              <a:gd name="connsiteY0" fmla="*/ 0 h 2486216"/>
              <a:gd name="connsiteX1" fmla="*/ 2652460 w 2652460"/>
              <a:gd name="connsiteY1" fmla="*/ 0 h 2486216"/>
              <a:gd name="connsiteX2" fmla="*/ 2652460 w 2652460"/>
              <a:gd name="connsiteY2" fmla="*/ 2486216 h 2486216"/>
              <a:gd name="connsiteX3" fmla="*/ 0 w 2652460"/>
              <a:gd name="connsiteY3" fmla="*/ 2486216 h 2486216"/>
              <a:gd name="connsiteX4" fmla="*/ 0 w 2652460"/>
              <a:gd name="connsiteY4" fmla="*/ 0 h 24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460" h="2486216" fill="none" extrusionOk="0">
                <a:moveTo>
                  <a:pt x="0" y="0"/>
                </a:moveTo>
                <a:cubicBezTo>
                  <a:pt x="1202694" y="-49533"/>
                  <a:pt x="1893118" y="-14809"/>
                  <a:pt x="2652460" y="0"/>
                </a:cubicBezTo>
                <a:cubicBezTo>
                  <a:pt x="2740099" y="783185"/>
                  <a:pt x="2579781" y="1359005"/>
                  <a:pt x="2652460" y="2486216"/>
                </a:cubicBezTo>
                <a:cubicBezTo>
                  <a:pt x="1902580" y="2437985"/>
                  <a:pt x="1013440" y="2570671"/>
                  <a:pt x="0" y="2486216"/>
                </a:cubicBezTo>
                <a:cubicBezTo>
                  <a:pt x="-38581" y="1360461"/>
                  <a:pt x="63341" y="683056"/>
                  <a:pt x="0" y="0"/>
                </a:cubicBezTo>
                <a:close/>
              </a:path>
              <a:path w="2652460" h="2486216" stroke="0" extrusionOk="0">
                <a:moveTo>
                  <a:pt x="0" y="0"/>
                </a:moveTo>
                <a:cubicBezTo>
                  <a:pt x="484029" y="118645"/>
                  <a:pt x="2243312" y="116012"/>
                  <a:pt x="2652460" y="0"/>
                </a:cubicBezTo>
                <a:cubicBezTo>
                  <a:pt x="2519578" y="901409"/>
                  <a:pt x="2737411" y="1846198"/>
                  <a:pt x="2652460" y="2486216"/>
                </a:cubicBezTo>
                <a:cubicBezTo>
                  <a:pt x="1358555" y="2620816"/>
                  <a:pt x="456824" y="2329020"/>
                  <a:pt x="0" y="2486216"/>
                </a:cubicBezTo>
                <a:cubicBezTo>
                  <a:pt x="-20187" y="1599912"/>
                  <a:pt x="-152480" y="446418"/>
                  <a:pt x="0" y="0"/>
                </a:cubicBezTo>
                <a:close/>
              </a:path>
            </a:pathLst>
          </a:custGeom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6BE1D60-FAF5-4C5F-8216-815DE2B3FE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09" t="37371" r="12172" b="25530"/>
          <a:stretch/>
        </p:blipFill>
        <p:spPr>
          <a:xfrm>
            <a:off x="6072038" y="2157500"/>
            <a:ext cx="2538335" cy="2543000"/>
          </a:xfrm>
          <a:custGeom>
            <a:avLst/>
            <a:gdLst>
              <a:gd name="connsiteX0" fmla="*/ 0 w 2538335"/>
              <a:gd name="connsiteY0" fmla="*/ 0 h 2543000"/>
              <a:gd name="connsiteX1" fmla="*/ 2538335 w 2538335"/>
              <a:gd name="connsiteY1" fmla="*/ 0 h 2543000"/>
              <a:gd name="connsiteX2" fmla="*/ 2538335 w 2538335"/>
              <a:gd name="connsiteY2" fmla="*/ 2543000 h 2543000"/>
              <a:gd name="connsiteX3" fmla="*/ 0 w 2538335"/>
              <a:gd name="connsiteY3" fmla="*/ 2543000 h 2543000"/>
              <a:gd name="connsiteX4" fmla="*/ 0 w 2538335"/>
              <a:gd name="connsiteY4" fmla="*/ 0 h 25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335" h="2543000" fill="none" extrusionOk="0">
                <a:moveTo>
                  <a:pt x="0" y="0"/>
                </a:moveTo>
                <a:cubicBezTo>
                  <a:pt x="960073" y="98267"/>
                  <a:pt x="1642985" y="113279"/>
                  <a:pt x="2538335" y="0"/>
                </a:cubicBezTo>
                <a:cubicBezTo>
                  <a:pt x="2627855" y="1092911"/>
                  <a:pt x="2620396" y="2087185"/>
                  <a:pt x="2538335" y="2543000"/>
                </a:cubicBezTo>
                <a:cubicBezTo>
                  <a:pt x="1716012" y="2685066"/>
                  <a:pt x="399174" y="2447913"/>
                  <a:pt x="0" y="2543000"/>
                </a:cubicBezTo>
                <a:cubicBezTo>
                  <a:pt x="34316" y="2258077"/>
                  <a:pt x="143039" y="1052162"/>
                  <a:pt x="0" y="0"/>
                </a:cubicBezTo>
                <a:close/>
              </a:path>
              <a:path w="2538335" h="2543000" stroke="0" extrusionOk="0">
                <a:moveTo>
                  <a:pt x="0" y="0"/>
                </a:moveTo>
                <a:cubicBezTo>
                  <a:pt x="1020835" y="109306"/>
                  <a:pt x="1480166" y="70022"/>
                  <a:pt x="2538335" y="0"/>
                </a:cubicBezTo>
                <a:cubicBezTo>
                  <a:pt x="2565484" y="911665"/>
                  <a:pt x="2534910" y="1621431"/>
                  <a:pt x="2538335" y="2543000"/>
                </a:cubicBezTo>
                <a:cubicBezTo>
                  <a:pt x="2197104" y="2568360"/>
                  <a:pt x="1037449" y="2484746"/>
                  <a:pt x="0" y="2543000"/>
                </a:cubicBezTo>
                <a:cubicBezTo>
                  <a:pt x="115972" y="1753330"/>
                  <a:pt x="-6242" y="960339"/>
                  <a:pt x="0" y="0"/>
                </a:cubicBezTo>
                <a:close/>
              </a:path>
            </a:pathLst>
          </a:custGeom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9925497-6711-4D42-A50F-246280677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551" t="38465" r="11599" b="12113"/>
          <a:stretch/>
        </p:blipFill>
        <p:spPr>
          <a:xfrm>
            <a:off x="9070611" y="3157910"/>
            <a:ext cx="2426064" cy="3085180"/>
          </a:xfrm>
          <a:custGeom>
            <a:avLst/>
            <a:gdLst>
              <a:gd name="connsiteX0" fmla="*/ 0 w 2426064"/>
              <a:gd name="connsiteY0" fmla="*/ 0 h 3085180"/>
              <a:gd name="connsiteX1" fmla="*/ 2426064 w 2426064"/>
              <a:gd name="connsiteY1" fmla="*/ 0 h 3085180"/>
              <a:gd name="connsiteX2" fmla="*/ 2426064 w 2426064"/>
              <a:gd name="connsiteY2" fmla="*/ 3085180 h 3085180"/>
              <a:gd name="connsiteX3" fmla="*/ 0 w 2426064"/>
              <a:gd name="connsiteY3" fmla="*/ 3085180 h 3085180"/>
              <a:gd name="connsiteX4" fmla="*/ 0 w 2426064"/>
              <a:gd name="connsiteY4" fmla="*/ 0 h 308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6064" h="3085180" fill="none" extrusionOk="0">
                <a:moveTo>
                  <a:pt x="0" y="0"/>
                </a:moveTo>
                <a:cubicBezTo>
                  <a:pt x="1194981" y="-49533"/>
                  <a:pt x="1927987" y="-14809"/>
                  <a:pt x="2426064" y="0"/>
                </a:cubicBezTo>
                <a:cubicBezTo>
                  <a:pt x="2513703" y="444775"/>
                  <a:pt x="2353385" y="2653118"/>
                  <a:pt x="2426064" y="3085180"/>
                </a:cubicBezTo>
                <a:cubicBezTo>
                  <a:pt x="1453561" y="3036949"/>
                  <a:pt x="966054" y="3169635"/>
                  <a:pt x="0" y="3085180"/>
                </a:cubicBezTo>
                <a:cubicBezTo>
                  <a:pt x="-38581" y="2585140"/>
                  <a:pt x="63341" y="1276553"/>
                  <a:pt x="0" y="0"/>
                </a:cubicBezTo>
                <a:close/>
              </a:path>
              <a:path w="2426064" h="3085180" stroke="0" extrusionOk="0">
                <a:moveTo>
                  <a:pt x="0" y="0"/>
                </a:moveTo>
                <a:cubicBezTo>
                  <a:pt x="726427" y="118645"/>
                  <a:pt x="2122507" y="116012"/>
                  <a:pt x="2426064" y="0"/>
                </a:cubicBezTo>
                <a:cubicBezTo>
                  <a:pt x="2293182" y="350272"/>
                  <a:pt x="2511015" y="2454844"/>
                  <a:pt x="2426064" y="3085180"/>
                </a:cubicBezTo>
                <a:cubicBezTo>
                  <a:pt x="2051123" y="3219780"/>
                  <a:pt x="804858" y="2927984"/>
                  <a:pt x="0" y="3085180"/>
                </a:cubicBezTo>
                <a:cubicBezTo>
                  <a:pt x="-20187" y="2320560"/>
                  <a:pt x="-152480" y="948053"/>
                  <a:pt x="0" y="0"/>
                </a:cubicBezTo>
                <a:close/>
              </a:path>
            </a:pathLst>
          </a:custGeom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AF322D-75C6-48B2-A21D-6455F2393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53" y="1105474"/>
            <a:ext cx="2043601" cy="4302317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A69D7256-0E61-4AEF-8341-4D46F7521D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9591260" flipH="1">
            <a:off x="9227213" y="1842896"/>
            <a:ext cx="1005707" cy="1181516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9CCBC7B0-5614-44A4-804D-4645A65E40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9591260" flipH="1">
            <a:off x="6105027" y="961461"/>
            <a:ext cx="1005707" cy="118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4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Indicadores</a:t>
            </a:r>
            <a:r>
              <a:rPr lang="en-US" sz="36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 Chatbot-</a:t>
            </a:r>
            <a:r>
              <a:rPr lang="en-US" sz="3600" b="1" dirty="0" err="1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Whats</a:t>
            </a:r>
            <a:r>
              <a:rPr lang="en-US" sz="36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-App</a:t>
            </a:r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EB5956-740B-4417-9B7C-760A834EBD84}"/>
              </a:ext>
            </a:extLst>
          </p:cNvPr>
          <p:cNvSpPr txBox="1"/>
          <p:nvPr/>
        </p:nvSpPr>
        <p:spPr>
          <a:xfrm>
            <a:off x="495300" y="5477292"/>
            <a:ext cx="286702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100" b="1" dirty="0"/>
              <a:t> Corte Noviembre 30 2022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O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FF7A80-278B-4FD0-9DD1-47C6E336A0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1" t="4300" r="6435" b="50000"/>
          <a:stretch/>
        </p:blipFill>
        <p:spPr>
          <a:xfrm>
            <a:off x="3129143" y="859325"/>
            <a:ext cx="4150178" cy="2005928"/>
          </a:xfrm>
          <a:custGeom>
            <a:avLst/>
            <a:gdLst>
              <a:gd name="connsiteX0" fmla="*/ 0 w 4150178"/>
              <a:gd name="connsiteY0" fmla="*/ 0 h 2005928"/>
              <a:gd name="connsiteX1" fmla="*/ 4150178 w 4150178"/>
              <a:gd name="connsiteY1" fmla="*/ 0 h 2005928"/>
              <a:gd name="connsiteX2" fmla="*/ 4150178 w 4150178"/>
              <a:gd name="connsiteY2" fmla="*/ 2005928 h 2005928"/>
              <a:gd name="connsiteX3" fmla="*/ 0 w 4150178"/>
              <a:gd name="connsiteY3" fmla="*/ 2005928 h 2005928"/>
              <a:gd name="connsiteX4" fmla="*/ 0 w 4150178"/>
              <a:gd name="connsiteY4" fmla="*/ 0 h 200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0178" h="2005928" extrusionOk="0">
                <a:moveTo>
                  <a:pt x="0" y="0"/>
                </a:moveTo>
                <a:cubicBezTo>
                  <a:pt x="1499140" y="118645"/>
                  <a:pt x="3480018" y="116012"/>
                  <a:pt x="4150178" y="0"/>
                </a:cubicBezTo>
                <a:cubicBezTo>
                  <a:pt x="4017296" y="791279"/>
                  <a:pt x="4235129" y="1203801"/>
                  <a:pt x="4150178" y="2005928"/>
                </a:cubicBezTo>
                <a:cubicBezTo>
                  <a:pt x="3694466" y="2140528"/>
                  <a:pt x="1962317" y="1848732"/>
                  <a:pt x="0" y="2005928"/>
                </a:cubicBezTo>
                <a:cubicBezTo>
                  <a:pt x="-20187" y="1566200"/>
                  <a:pt x="-152480" y="753154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A849FBA-AA21-4705-8E1C-D4146A84C2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50" t="12659" r="25484" b="19767"/>
          <a:stretch/>
        </p:blipFill>
        <p:spPr>
          <a:xfrm>
            <a:off x="7941490" y="2688604"/>
            <a:ext cx="3453185" cy="3401813"/>
          </a:xfrm>
          <a:custGeom>
            <a:avLst/>
            <a:gdLst>
              <a:gd name="connsiteX0" fmla="*/ 0 w 3453185"/>
              <a:gd name="connsiteY0" fmla="*/ 0 h 3401813"/>
              <a:gd name="connsiteX1" fmla="*/ 3453185 w 3453185"/>
              <a:gd name="connsiteY1" fmla="*/ 0 h 3401813"/>
              <a:gd name="connsiteX2" fmla="*/ 3453185 w 3453185"/>
              <a:gd name="connsiteY2" fmla="*/ 3401813 h 3401813"/>
              <a:gd name="connsiteX3" fmla="*/ 0 w 3453185"/>
              <a:gd name="connsiteY3" fmla="*/ 3401813 h 3401813"/>
              <a:gd name="connsiteX4" fmla="*/ 0 w 3453185"/>
              <a:gd name="connsiteY4" fmla="*/ 0 h 340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185" h="3401813" fill="none" extrusionOk="0">
                <a:moveTo>
                  <a:pt x="0" y="0"/>
                </a:moveTo>
                <a:cubicBezTo>
                  <a:pt x="1276862" y="-49533"/>
                  <a:pt x="3031781" y="-14809"/>
                  <a:pt x="3453185" y="0"/>
                </a:cubicBezTo>
                <a:cubicBezTo>
                  <a:pt x="3540824" y="953747"/>
                  <a:pt x="3380506" y="1949035"/>
                  <a:pt x="3453185" y="3401813"/>
                </a:cubicBezTo>
                <a:cubicBezTo>
                  <a:pt x="1727323" y="3353582"/>
                  <a:pt x="1388398" y="3486268"/>
                  <a:pt x="0" y="3401813"/>
                </a:cubicBezTo>
                <a:cubicBezTo>
                  <a:pt x="-38581" y="2982770"/>
                  <a:pt x="63341" y="1490267"/>
                  <a:pt x="0" y="0"/>
                </a:cubicBezTo>
                <a:close/>
              </a:path>
              <a:path w="3453185" h="3401813" stroke="0" extrusionOk="0">
                <a:moveTo>
                  <a:pt x="0" y="0"/>
                </a:moveTo>
                <a:cubicBezTo>
                  <a:pt x="506607" y="118645"/>
                  <a:pt x="2631530" y="116012"/>
                  <a:pt x="3453185" y="0"/>
                </a:cubicBezTo>
                <a:cubicBezTo>
                  <a:pt x="3320303" y="1551063"/>
                  <a:pt x="3538136" y="2136427"/>
                  <a:pt x="3453185" y="3401813"/>
                </a:cubicBezTo>
                <a:cubicBezTo>
                  <a:pt x="2588418" y="3536413"/>
                  <a:pt x="558847" y="3244617"/>
                  <a:pt x="0" y="3401813"/>
                </a:cubicBezTo>
                <a:cubicBezTo>
                  <a:pt x="-20187" y="2944772"/>
                  <a:pt x="-152480" y="1454529"/>
                  <a:pt x="0" y="0"/>
                </a:cubicBezTo>
                <a:close/>
              </a:path>
            </a:pathLst>
          </a:custGeom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5063924-DC2B-4752-A29D-E26D02E2A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45" y="1005985"/>
            <a:ext cx="1876930" cy="4296559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4526B88-E2BD-420F-9C8A-B784A693E1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9591260" flipH="1">
            <a:off x="7621995" y="1504361"/>
            <a:ext cx="1005707" cy="11815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2D00308-58A3-4FDC-9BE5-C965D32A6238}"/>
              </a:ext>
            </a:extLst>
          </p:cNvPr>
          <p:cNvSpPr txBox="1"/>
          <p:nvPr/>
        </p:nvSpPr>
        <p:spPr>
          <a:xfrm>
            <a:off x="2997400" y="3850910"/>
            <a:ext cx="3541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s-ES" b="1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Numero de Whats-APP</a:t>
            </a:r>
          </a:p>
          <a:p>
            <a:endParaRPr lang="es-ES" b="1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ES" b="1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          304-3615181</a:t>
            </a:r>
          </a:p>
          <a:p>
            <a:endParaRPr lang="es-ES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s-C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6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312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7894</TotalTime>
  <Words>97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Cavolini</vt:lpstr>
      <vt:lpstr>Century Gothic</vt:lpstr>
      <vt:lpstr>Wingdings</vt:lpstr>
      <vt:lpstr>office theme</vt:lpstr>
      <vt:lpstr>EMPRESA DE ACUEDUCTO Y ALCANTARILLADO DE BOGOTÁ E.S.P.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Vasquez Balanta</dc:creator>
  <cp:lastModifiedBy>Jose Jaime Acosta Vergara</cp:lastModifiedBy>
  <cp:revision>205</cp:revision>
  <dcterms:created xsi:type="dcterms:W3CDTF">2020-08-10T12:19:35Z</dcterms:created>
  <dcterms:modified xsi:type="dcterms:W3CDTF">2022-12-27T13:41:29Z</dcterms:modified>
</cp:coreProperties>
</file>